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69" r:id="rId4"/>
    <p:sldId id="256" r:id="rId5"/>
    <p:sldId id="259" r:id="rId6"/>
    <p:sldId id="260" r:id="rId7"/>
    <p:sldId id="265" r:id="rId8"/>
    <p:sldId id="262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0033"/>
    <a:srgbClr val="C58F47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6BBA1-1CF6-4058-8BE6-477C193FD7FF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E92FD3-E12F-413D-BBA7-CA2A3272E45C}">
      <dgm:prSet phldrT="[Текст]" custT="1"/>
      <dgm:spPr/>
      <dgm:t>
        <a:bodyPr/>
        <a:lstStyle/>
        <a:p>
          <a:r>
            <a:rPr lang="ru-RU" sz="2200" b="1" i="1" spc="300" dirty="0" smtClean="0">
              <a:ln w="24500" cmpd="dbl"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anose="02050604050505020204" pitchFamily="18" charset="0"/>
              <a:cs typeface="Browallia New" panose="020B0604020202020204" pitchFamily="34" charset="-34"/>
            </a:rPr>
            <a:t>Спортивная площадка </a:t>
          </a:r>
        </a:p>
        <a:p>
          <a:r>
            <a:rPr lang="ru-RU" sz="2200" b="1" i="1" spc="300" dirty="0" smtClean="0">
              <a:ln w="24500" cmpd="dbl"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anose="02050604050505020204" pitchFamily="18" charset="0"/>
              <a:cs typeface="Browallia New" panose="020B0604020202020204" pitchFamily="34" charset="-34"/>
            </a:rPr>
            <a:t>«Уголок здоровья» </a:t>
          </a:r>
        </a:p>
        <a:p>
          <a:r>
            <a:rPr lang="ru-RU" sz="2200" b="1" i="1" spc="300" dirty="0" smtClean="0">
              <a:ln w="24500" cmpd="dbl"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anose="02050604050505020204" pitchFamily="18" charset="0"/>
              <a:cs typeface="Browallia New" panose="020B0604020202020204" pitchFamily="34" charset="-34"/>
            </a:rPr>
            <a:t>в с. Талашкино Смоленского района</a:t>
          </a:r>
          <a:endParaRPr lang="ru-RU" sz="2200" i="1" dirty="0">
            <a:solidFill>
              <a:srgbClr val="FFFF00"/>
            </a:solidFill>
            <a:latin typeface="Bookman Old Style" panose="02050604050505020204" pitchFamily="18" charset="0"/>
            <a:cs typeface="Browallia New" panose="020B0604020202020204" pitchFamily="34" charset="-34"/>
          </a:endParaRPr>
        </a:p>
      </dgm:t>
    </dgm:pt>
    <dgm:pt modelId="{0F19C584-A6DE-47E7-A654-69B8FF930DA6}" type="parTrans" cxnId="{13E8EE05-731B-4399-B0F4-F30FBE920E78}">
      <dgm:prSet/>
      <dgm:spPr/>
      <dgm:t>
        <a:bodyPr/>
        <a:lstStyle/>
        <a:p>
          <a:endParaRPr lang="ru-RU"/>
        </a:p>
      </dgm:t>
    </dgm:pt>
    <dgm:pt modelId="{1485B7D3-E06A-4761-ACD6-37FC74A07005}" type="sibTrans" cxnId="{13E8EE05-731B-4399-B0F4-F30FBE920E78}">
      <dgm:prSet/>
      <dgm:spPr/>
      <dgm:t>
        <a:bodyPr/>
        <a:lstStyle/>
        <a:p>
          <a:endParaRPr lang="ru-RU"/>
        </a:p>
      </dgm:t>
    </dgm:pt>
    <dgm:pt modelId="{F6A2E108-EB7B-4BEE-ACFD-5C77BB4B3BD4}" type="pres">
      <dgm:prSet presAssocID="{80A6BBA1-1CF6-4058-8BE6-477C193FD7F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A8545-C6FC-41CB-81CE-275902C97C03}" type="pres">
      <dgm:prSet presAssocID="{36E92FD3-E12F-413D-BBA7-CA2A3272E45C}" presName="composite" presStyleCnt="0"/>
      <dgm:spPr/>
      <dgm:t>
        <a:bodyPr/>
        <a:lstStyle/>
        <a:p>
          <a:endParaRPr lang="ru-RU"/>
        </a:p>
      </dgm:t>
    </dgm:pt>
    <dgm:pt modelId="{9AD86F43-8883-4F26-9B30-2E404EB5F09C}" type="pres">
      <dgm:prSet presAssocID="{36E92FD3-E12F-413D-BBA7-CA2A3272E45C}" presName="imgShp" presStyleLbl="fgImgPlace1" presStyleIdx="0" presStyleCnt="1" custScaleX="57473" custScaleY="64467" custLinFactNeighborX="-33453" custLinFactNeighborY="-119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A649DC-2BA6-45EA-8960-CD378897572B}" type="pres">
      <dgm:prSet presAssocID="{36E92FD3-E12F-413D-BBA7-CA2A3272E45C}" presName="txShp" presStyleLbl="node1" presStyleIdx="0" presStyleCnt="1" custScaleX="123055" custScaleY="67911" custLinFactNeighborX="11012" custLinFactNeighborY="-14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8EE05-731B-4399-B0F4-F30FBE920E78}" srcId="{80A6BBA1-1CF6-4058-8BE6-477C193FD7FF}" destId="{36E92FD3-E12F-413D-BBA7-CA2A3272E45C}" srcOrd="0" destOrd="0" parTransId="{0F19C584-A6DE-47E7-A654-69B8FF930DA6}" sibTransId="{1485B7D3-E06A-4761-ACD6-37FC74A07005}"/>
    <dgm:cxn modelId="{7C61E33C-0963-446B-A0CD-0028D2C7F1A6}" type="presOf" srcId="{36E92FD3-E12F-413D-BBA7-CA2A3272E45C}" destId="{52A649DC-2BA6-45EA-8960-CD378897572B}" srcOrd="0" destOrd="0" presId="urn:microsoft.com/office/officeart/2005/8/layout/vList3#1"/>
    <dgm:cxn modelId="{ADBC752E-8B27-45FF-AA26-C6C0DE14144F}" type="presOf" srcId="{80A6BBA1-1CF6-4058-8BE6-477C193FD7FF}" destId="{F6A2E108-EB7B-4BEE-ACFD-5C77BB4B3BD4}" srcOrd="0" destOrd="0" presId="urn:microsoft.com/office/officeart/2005/8/layout/vList3#1"/>
    <dgm:cxn modelId="{DC60579F-4876-4C12-AFCE-CC1A2E6927AF}" type="presParOf" srcId="{F6A2E108-EB7B-4BEE-ACFD-5C77BB4B3BD4}" destId="{837A8545-C6FC-41CB-81CE-275902C97C03}" srcOrd="0" destOrd="0" presId="urn:microsoft.com/office/officeart/2005/8/layout/vList3#1"/>
    <dgm:cxn modelId="{68493D8C-3877-4818-9DFA-E697BB510E36}" type="presParOf" srcId="{837A8545-C6FC-41CB-81CE-275902C97C03}" destId="{9AD86F43-8883-4F26-9B30-2E404EB5F09C}" srcOrd="0" destOrd="0" presId="urn:microsoft.com/office/officeart/2005/8/layout/vList3#1"/>
    <dgm:cxn modelId="{54879385-6F6D-4B1D-98A9-D8743CD82EB4}" type="presParOf" srcId="{837A8545-C6FC-41CB-81CE-275902C97C03}" destId="{52A649DC-2BA6-45EA-8960-CD378897572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6D28C-EB87-4439-B869-785CB43AEC3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7F86B-4CCE-4DD0-BE53-71C836A062E7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ru-RU" sz="1800" b="1" u="sng" dirty="0" smtClean="0">
              <a:solidFill>
                <a:srgbClr val="FF0000"/>
              </a:solidFill>
            </a:rPr>
            <a:t>Цель проекта:</a:t>
          </a:r>
          <a:endParaRPr lang="ru-RU" sz="1800" b="1" u="sng" dirty="0">
            <a:solidFill>
              <a:srgbClr val="FF0000"/>
            </a:solidFill>
          </a:endParaRPr>
        </a:p>
      </dgm:t>
    </dgm:pt>
    <dgm:pt modelId="{829BC649-B5F7-4C15-B848-95BE55F1E3A5}" type="parTrans" cxnId="{AC25CECA-CCA0-4B2D-AA0B-C67733FA11D9}">
      <dgm:prSet/>
      <dgm:spPr/>
      <dgm:t>
        <a:bodyPr/>
        <a:lstStyle/>
        <a:p>
          <a:endParaRPr lang="ru-RU"/>
        </a:p>
      </dgm:t>
    </dgm:pt>
    <dgm:pt modelId="{F78CA704-3113-4811-8A23-BA499DF9EF44}" type="sibTrans" cxnId="{AC25CECA-CCA0-4B2D-AA0B-C67733FA11D9}">
      <dgm:prSet/>
      <dgm:spPr/>
      <dgm:t>
        <a:bodyPr/>
        <a:lstStyle/>
        <a:p>
          <a:endParaRPr lang="ru-RU"/>
        </a:p>
      </dgm:t>
    </dgm:pt>
    <dgm:pt modelId="{AB2E10BF-6326-4B37-B7B7-E0DC08777E72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ru-RU" sz="1600" dirty="0" smtClean="0">
              <a:solidFill>
                <a:srgbClr val="FFFF00"/>
              </a:solidFill>
            </a:rPr>
            <a:t>Благоустроить зону отдыха в с. Талашкино Смоленского района для воспитания здорового образа жизни, обеспечения досуга населения разной возрастной категории</a:t>
          </a:r>
          <a:endParaRPr lang="ru-RU" sz="1600" dirty="0">
            <a:solidFill>
              <a:srgbClr val="FFFF00"/>
            </a:solidFill>
          </a:endParaRPr>
        </a:p>
      </dgm:t>
    </dgm:pt>
    <dgm:pt modelId="{0367C5E7-55C7-4C96-8E89-B98EF9DB3C99}" type="parTrans" cxnId="{20AB5A9A-BF35-437B-9A31-D9B00F488F73}">
      <dgm:prSet/>
      <dgm:spPr/>
      <dgm:t>
        <a:bodyPr/>
        <a:lstStyle/>
        <a:p>
          <a:endParaRPr lang="ru-RU"/>
        </a:p>
      </dgm:t>
    </dgm:pt>
    <dgm:pt modelId="{8CB81B50-3E65-4963-9151-EBE374BCFB85}" type="sibTrans" cxnId="{20AB5A9A-BF35-437B-9A31-D9B00F488F73}">
      <dgm:prSet/>
      <dgm:spPr/>
      <dgm:t>
        <a:bodyPr/>
        <a:lstStyle/>
        <a:p>
          <a:endParaRPr lang="ru-RU"/>
        </a:p>
      </dgm:t>
    </dgm:pt>
    <dgm:pt modelId="{B9F4D7EE-1975-4B74-9ACA-70BCB550DE7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1800" b="1" u="sng" dirty="0" smtClean="0">
              <a:solidFill>
                <a:srgbClr val="FF0000"/>
              </a:solidFill>
            </a:rPr>
            <a:t>Задачи проекта:</a:t>
          </a:r>
          <a:r>
            <a:rPr lang="ru-RU" sz="1200" dirty="0" smtClean="0"/>
            <a:t>.</a:t>
          </a:r>
          <a:endParaRPr lang="ru-RU" sz="1800" b="1" u="sng" dirty="0">
            <a:solidFill>
              <a:srgbClr val="FF0000"/>
            </a:solidFill>
          </a:endParaRPr>
        </a:p>
      </dgm:t>
    </dgm:pt>
    <dgm:pt modelId="{9EF363C8-2D3E-460A-9956-7BEF014B880F}" type="parTrans" cxnId="{6E62AAEB-0995-4B2F-BE4F-86426B43A762}">
      <dgm:prSet/>
      <dgm:spPr/>
      <dgm:t>
        <a:bodyPr/>
        <a:lstStyle/>
        <a:p>
          <a:endParaRPr lang="ru-RU"/>
        </a:p>
      </dgm:t>
    </dgm:pt>
    <dgm:pt modelId="{300196C3-6D8E-48A4-B428-52092D80EAA7}" type="sibTrans" cxnId="{6E62AAEB-0995-4B2F-BE4F-86426B43A762}">
      <dgm:prSet/>
      <dgm:spPr/>
      <dgm:t>
        <a:bodyPr/>
        <a:lstStyle/>
        <a:p>
          <a:endParaRPr lang="ru-RU"/>
        </a:p>
      </dgm:t>
    </dgm:pt>
    <dgm:pt modelId="{9A80A348-59AF-4BAD-AAB7-2C84B6C4AF0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</a:rPr>
            <a:t>Оценить значимость и перспективы развития данного проектного объекта.</a:t>
          </a:r>
          <a:endParaRPr lang="ru-RU" sz="1200" b="1" dirty="0">
            <a:solidFill>
              <a:srgbClr val="FFFF00"/>
            </a:solidFill>
          </a:endParaRPr>
        </a:p>
      </dgm:t>
    </dgm:pt>
    <dgm:pt modelId="{1F005A76-E2DB-4203-81B4-2CB8CA3AB2CE}" type="parTrans" cxnId="{EA78A7FC-A57C-429D-B1B4-E780D0F9BA06}">
      <dgm:prSet/>
      <dgm:spPr/>
      <dgm:t>
        <a:bodyPr/>
        <a:lstStyle/>
        <a:p>
          <a:endParaRPr lang="ru-RU"/>
        </a:p>
      </dgm:t>
    </dgm:pt>
    <dgm:pt modelId="{1170D526-B4C9-43BA-98F0-DE1D7C7AAD45}" type="sibTrans" cxnId="{EA78A7FC-A57C-429D-B1B4-E780D0F9BA06}">
      <dgm:prSet/>
      <dgm:spPr/>
      <dgm:t>
        <a:bodyPr/>
        <a:lstStyle/>
        <a:p>
          <a:endParaRPr lang="ru-RU"/>
        </a:p>
      </dgm:t>
    </dgm:pt>
    <dgm:pt modelId="{78A22368-1EFB-4C6F-A5E0-70D09F8C616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</a:rPr>
            <a:t>Выявить необходимый комплекс работ по благоустройству общественной территории.</a:t>
          </a:r>
          <a:endParaRPr lang="ru-RU" sz="1200" b="1" dirty="0">
            <a:solidFill>
              <a:srgbClr val="FFFF00"/>
            </a:solidFill>
          </a:endParaRPr>
        </a:p>
      </dgm:t>
    </dgm:pt>
    <dgm:pt modelId="{9E2E6F3F-956A-4B69-B655-99F0A41AA562}" type="parTrans" cxnId="{17D8AE2F-C1EC-4816-B787-0EAEFE208150}">
      <dgm:prSet/>
      <dgm:spPr/>
      <dgm:t>
        <a:bodyPr/>
        <a:lstStyle/>
        <a:p>
          <a:endParaRPr lang="ru-RU"/>
        </a:p>
      </dgm:t>
    </dgm:pt>
    <dgm:pt modelId="{F2FA382C-8EAD-44D9-9B18-3659CEAC2734}" type="sibTrans" cxnId="{17D8AE2F-C1EC-4816-B787-0EAEFE208150}">
      <dgm:prSet/>
      <dgm:spPr/>
      <dgm:t>
        <a:bodyPr/>
        <a:lstStyle/>
        <a:p>
          <a:endParaRPr lang="ru-RU"/>
        </a:p>
      </dgm:t>
    </dgm:pt>
    <dgm:pt modelId="{51223C45-E112-40AB-AA9E-966DE56610E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</a:rPr>
            <a:t>Создать красивый спортивный «Уголок здоровья» для отдыха жителей и гостей села Талашкино Смоленского района</a:t>
          </a:r>
          <a:endParaRPr lang="ru-RU" sz="1200" b="1" dirty="0">
            <a:solidFill>
              <a:srgbClr val="FFFF00"/>
            </a:solidFill>
          </a:endParaRPr>
        </a:p>
      </dgm:t>
    </dgm:pt>
    <dgm:pt modelId="{1E63AA31-33B8-4E9E-B123-FD3A8ABD54C7}" type="parTrans" cxnId="{38125877-9C79-4CAB-9FE3-0982447E21F4}">
      <dgm:prSet/>
      <dgm:spPr/>
      <dgm:t>
        <a:bodyPr/>
        <a:lstStyle/>
        <a:p>
          <a:endParaRPr lang="ru-RU"/>
        </a:p>
      </dgm:t>
    </dgm:pt>
    <dgm:pt modelId="{31A15A78-F178-4380-8EB9-1CD51C9DEAC8}" type="sibTrans" cxnId="{38125877-9C79-4CAB-9FE3-0982447E21F4}">
      <dgm:prSet/>
      <dgm:spPr/>
      <dgm:t>
        <a:bodyPr/>
        <a:lstStyle/>
        <a:p>
          <a:endParaRPr lang="ru-RU"/>
        </a:p>
      </dgm:t>
    </dgm:pt>
    <dgm:pt modelId="{FE17F9A1-56E4-448E-B4D2-22851115C95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1800" b="1" u="sng" dirty="0" smtClean="0">
              <a:solidFill>
                <a:srgbClr val="FF0000"/>
              </a:solidFill>
            </a:rPr>
            <a:t>Сроки реализации проекта:</a:t>
          </a:r>
          <a:endParaRPr lang="ru-RU" sz="1800" b="1" u="sng" dirty="0">
            <a:solidFill>
              <a:srgbClr val="FF0000"/>
            </a:solidFill>
          </a:endParaRPr>
        </a:p>
      </dgm:t>
    </dgm:pt>
    <dgm:pt modelId="{91A9A81B-F38B-4C1F-84B7-8551B9131A07}" type="parTrans" cxnId="{B64EE605-FEFD-4AE8-B3BD-D6B0FAB56F4D}">
      <dgm:prSet/>
      <dgm:spPr/>
      <dgm:t>
        <a:bodyPr/>
        <a:lstStyle/>
        <a:p>
          <a:endParaRPr lang="ru-RU"/>
        </a:p>
      </dgm:t>
    </dgm:pt>
    <dgm:pt modelId="{2BA5B0E9-4047-4CE0-B87B-3FD090EDEC40}" type="sibTrans" cxnId="{B64EE605-FEFD-4AE8-B3BD-D6B0FAB56F4D}">
      <dgm:prSet/>
      <dgm:spPr/>
      <dgm:t>
        <a:bodyPr/>
        <a:lstStyle/>
        <a:p>
          <a:endParaRPr lang="ru-RU"/>
        </a:p>
      </dgm:t>
    </dgm:pt>
    <dgm:pt modelId="{B4AD8B14-3A07-4BF6-9F0E-D4ED6640D96F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FFFF00"/>
              </a:solidFill>
            </a:rPr>
            <a:t>2024 год</a:t>
          </a:r>
          <a:endParaRPr lang="ru-RU" sz="2400" b="1" dirty="0">
            <a:solidFill>
              <a:srgbClr val="FFFF00"/>
            </a:solidFill>
          </a:endParaRPr>
        </a:p>
      </dgm:t>
    </dgm:pt>
    <dgm:pt modelId="{7198FA12-6B1B-49EC-AC5F-375268F27E03}" type="sibTrans" cxnId="{9857A21B-DB21-4034-AD55-3C3E60194D59}">
      <dgm:prSet/>
      <dgm:spPr/>
      <dgm:t>
        <a:bodyPr/>
        <a:lstStyle/>
        <a:p>
          <a:endParaRPr lang="ru-RU"/>
        </a:p>
      </dgm:t>
    </dgm:pt>
    <dgm:pt modelId="{B2FBA5DF-738A-4EE5-A6C2-3F5FF0537C80}" type="parTrans" cxnId="{9857A21B-DB21-4034-AD55-3C3E60194D59}">
      <dgm:prSet/>
      <dgm:spPr/>
      <dgm:t>
        <a:bodyPr/>
        <a:lstStyle/>
        <a:p>
          <a:endParaRPr lang="ru-RU"/>
        </a:p>
      </dgm:t>
    </dgm:pt>
    <dgm:pt modelId="{CFFEDF9E-16E4-4B33-AA04-C3BBD0459BF9}" type="pres">
      <dgm:prSet presAssocID="{BDF6D28C-EB87-4439-B869-785CB43AEC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1E971-5666-466B-96BB-39D589B1FF3E}" type="pres">
      <dgm:prSet presAssocID="{BFC7F86B-4CCE-4DD0-BE53-71C836A062E7}" presName="comp" presStyleCnt="0"/>
      <dgm:spPr/>
    </dgm:pt>
    <dgm:pt modelId="{9FDED0B3-7D1D-47C2-ABFC-ED3F8D803730}" type="pres">
      <dgm:prSet presAssocID="{BFC7F86B-4CCE-4DD0-BE53-71C836A062E7}" presName="box" presStyleLbl="node1" presStyleIdx="0" presStyleCnt="3" custLinFactNeighborX="-1022" custLinFactNeighborY="-2427"/>
      <dgm:spPr/>
      <dgm:t>
        <a:bodyPr/>
        <a:lstStyle/>
        <a:p>
          <a:endParaRPr lang="ru-RU"/>
        </a:p>
      </dgm:t>
    </dgm:pt>
    <dgm:pt modelId="{8A13EB66-0C54-437C-98B7-FFFC6F64049E}" type="pres">
      <dgm:prSet presAssocID="{BFC7F86B-4CCE-4DD0-BE53-71C836A062E7}" presName="img" presStyleLbl="fgImgPlace1" presStyleIdx="0" presStyleCnt="3" custScaleX="95525" custScaleY="788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94EE64-207D-4A4D-A756-13116055486F}" type="pres">
      <dgm:prSet presAssocID="{BFC7F86B-4CCE-4DD0-BE53-71C836A062E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054DF-5AD5-49AF-AC77-809BDBF2A5A3}" type="pres">
      <dgm:prSet presAssocID="{F78CA704-3113-4811-8A23-BA499DF9EF44}" presName="spacer" presStyleCnt="0"/>
      <dgm:spPr/>
    </dgm:pt>
    <dgm:pt modelId="{64575D37-FBFD-44FC-ACDF-B674B67C2A48}" type="pres">
      <dgm:prSet presAssocID="{B9F4D7EE-1975-4B74-9ACA-70BCB550DE72}" presName="comp" presStyleCnt="0"/>
      <dgm:spPr/>
    </dgm:pt>
    <dgm:pt modelId="{7932B6B2-893B-4D7D-B9D9-B6B54C1E45A0}" type="pres">
      <dgm:prSet presAssocID="{B9F4D7EE-1975-4B74-9ACA-70BCB550DE72}" presName="box" presStyleLbl="node1" presStyleIdx="1" presStyleCnt="3" custLinFactNeighborX="573" custLinFactNeighborY="-8614"/>
      <dgm:spPr/>
      <dgm:t>
        <a:bodyPr/>
        <a:lstStyle/>
        <a:p>
          <a:endParaRPr lang="ru-RU"/>
        </a:p>
      </dgm:t>
    </dgm:pt>
    <dgm:pt modelId="{9232DB72-A526-4EA8-8C78-7480E899C0D7}" type="pres">
      <dgm:prSet presAssocID="{B9F4D7EE-1975-4B74-9ACA-70BCB550DE72}" presName="img" presStyleLbl="fgImgPlace1" presStyleIdx="1" presStyleCnt="3" custScaleY="7692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563354-47A1-4187-9C74-D9C7B5578BB9}" type="pres">
      <dgm:prSet presAssocID="{B9F4D7EE-1975-4B74-9ACA-70BCB550DE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72CD0-409A-413D-A1EA-F9461450C0C4}" type="pres">
      <dgm:prSet presAssocID="{300196C3-6D8E-48A4-B428-52092D80EAA7}" presName="spacer" presStyleCnt="0"/>
      <dgm:spPr/>
    </dgm:pt>
    <dgm:pt modelId="{AB08685A-5C6C-4097-B8F3-860E74D9F9F6}" type="pres">
      <dgm:prSet presAssocID="{FE17F9A1-56E4-448E-B4D2-22851115C958}" presName="comp" presStyleCnt="0"/>
      <dgm:spPr/>
    </dgm:pt>
    <dgm:pt modelId="{4147CF2F-BDF3-4E8D-83BC-01CEE2917B6B}" type="pres">
      <dgm:prSet presAssocID="{FE17F9A1-56E4-448E-B4D2-22851115C958}" presName="box" presStyleLbl="node1" presStyleIdx="2" presStyleCnt="3" custScaleY="77620" custLinFactNeighborX="573" custLinFactNeighborY="-12400"/>
      <dgm:spPr/>
      <dgm:t>
        <a:bodyPr/>
        <a:lstStyle/>
        <a:p>
          <a:endParaRPr lang="ru-RU"/>
        </a:p>
      </dgm:t>
    </dgm:pt>
    <dgm:pt modelId="{ED605B2B-A61E-4A7E-94F7-1F5E5E6197D2}" type="pres">
      <dgm:prSet presAssocID="{FE17F9A1-56E4-448E-B4D2-22851115C958}" presName="img" presStyleLbl="fgImgPlace1" presStyleIdx="2" presStyleCnt="3" custScaleX="83909" custScaleY="69783" custLinFactNeighborX="1806" custLinFactNeighborY="-1185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D6BBB4-0EB9-4F97-A144-63B4647EAD67}" type="pres">
      <dgm:prSet presAssocID="{FE17F9A1-56E4-448E-B4D2-22851115C95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9B86EA-4D79-4679-BFF7-56763ADE4553}" type="presOf" srcId="{BDF6D28C-EB87-4439-B869-785CB43AEC3F}" destId="{CFFEDF9E-16E4-4B33-AA04-C3BBD0459BF9}" srcOrd="0" destOrd="0" presId="urn:microsoft.com/office/officeart/2005/8/layout/vList4#1"/>
    <dgm:cxn modelId="{3BEAF0BF-FC8A-4E57-9052-17803D56041C}" type="presOf" srcId="{9A80A348-59AF-4BAD-AAB7-2C84B6C4AF02}" destId="{57563354-47A1-4187-9C74-D9C7B5578BB9}" srcOrd="1" destOrd="1" presId="urn:microsoft.com/office/officeart/2005/8/layout/vList4#1"/>
    <dgm:cxn modelId="{0A51F31E-252D-4F25-9C6E-B218CD3E7FAC}" type="presOf" srcId="{78A22368-1EFB-4C6F-A5E0-70D09F8C616B}" destId="{7932B6B2-893B-4D7D-B9D9-B6B54C1E45A0}" srcOrd="0" destOrd="2" presId="urn:microsoft.com/office/officeart/2005/8/layout/vList4#1"/>
    <dgm:cxn modelId="{C535279D-E8C8-4104-B741-935DC7F731E8}" type="presOf" srcId="{B9F4D7EE-1975-4B74-9ACA-70BCB550DE72}" destId="{7932B6B2-893B-4D7D-B9D9-B6B54C1E45A0}" srcOrd="0" destOrd="0" presId="urn:microsoft.com/office/officeart/2005/8/layout/vList4#1"/>
    <dgm:cxn modelId="{E66C22EA-EC28-416B-8B60-CCE3D5982AE7}" type="presOf" srcId="{FE17F9A1-56E4-448E-B4D2-22851115C958}" destId="{62D6BBB4-0EB9-4F97-A144-63B4647EAD67}" srcOrd="1" destOrd="0" presId="urn:microsoft.com/office/officeart/2005/8/layout/vList4#1"/>
    <dgm:cxn modelId="{6E62AAEB-0995-4B2F-BE4F-86426B43A762}" srcId="{BDF6D28C-EB87-4439-B869-785CB43AEC3F}" destId="{B9F4D7EE-1975-4B74-9ACA-70BCB550DE72}" srcOrd="1" destOrd="0" parTransId="{9EF363C8-2D3E-460A-9956-7BEF014B880F}" sibTransId="{300196C3-6D8E-48A4-B428-52092D80EAA7}"/>
    <dgm:cxn modelId="{BA654AD1-ABC6-4638-9050-3D74350335E0}" type="presOf" srcId="{9A80A348-59AF-4BAD-AAB7-2C84B6C4AF02}" destId="{7932B6B2-893B-4D7D-B9D9-B6B54C1E45A0}" srcOrd="0" destOrd="1" presId="urn:microsoft.com/office/officeart/2005/8/layout/vList4#1"/>
    <dgm:cxn modelId="{EE688A8E-5385-4AE8-8BA9-650BB58DF2C4}" type="presOf" srcId="{AB2E10BF-6326-4B37-B7B7-E0DC08777E72}" destId="{2D94EE64-207D-4A4D-A756-13116055486F}" srcOrd="1" destOrd="1" presId="urn:microsoft.com/office/officeart/2005/8/layout/vList4#1"/>
    <dgm:cxn modelId="{20AB5A9A-BF35-437B-9A31-D9B00F488F73}" srcId="{BFC7F86B-4CCE-4DD0-BE53-71C836A062E7}" destId="{AB2E10BF-6326-4B37-B7B7-E0DC08777E72}" srcOrd="0" destOrd="0" parTransId="{0367C5E7-55C7-4C96-8E89-B98EF9DB3C99}" sibTransId="{8CB81B50-3E65-4963-9151-EBE374BCFB85}"/>
    <dgm:cxn modelId="{E3929786-AE63-4092-8835-57C8826DABB3}" type="presOf" srcId="{B4AD8B14-3A07-4BF6-9F0E-D4ED6640D96F}" destId="{62D6BBB4-0EB9-4F97-A144-63B4647EAD67}" srcOrd="1" destOrd="1" presId="urn:microsoft.com/office/officeart/2005/8/layout/vList4#1"/>
    <dgm:cxn modelId="{34A0B41A-3009-4674-A202-C9DA4C5A5196}" type="presOf" srcId="{78A22368-1EFB-4C6F-A5E0-70D09F8C616B}" destId="{57563354-47A1-4187-9C74-D9C7B5578BB9}" srcOrd="1" destOrd="2" presId="urn:microsoft.com/office/officeart/2005/8/layout/vList4#1"/>
    <dgm:cxn modelId="{AC25CECA-CCA0-4B2D-AA0B-C67733FA11D9}" srcId="{BDF6D28C-EB87-4439-B869-785CB43AEC3F}" destId="{BFC7F86B-4CCE-4DD0-BE53-71C836A062E7}" srcOrd="0" destOrd="0" parTransId="{829BC649-B5F7-4C15-B848-95BE55F1E3A5}" sibTransId="{F78CA704-3113-4811-8A23-BA499DF9EF44}"/>
    <dgm:cxn modelId="{9174F0D8-84B3-47DD-BFCA-96A9D9428700}" type="presOf" srcId="{FE17F9A1-56E4-448E-B4D2-22851115C958}" destId="{4147CF2F-BDF3-4E8D-83BC-01CEE2917B6B}" srcOrd="0" destOrd="0" presId="urn:microsoft.com/office/officeart/2005/8/layout/vList4#1"/>
    <dgm:cxn modelId="{22CDF666-0DF9-41D6-8F71-09E7AC9CCE39}" type="presOf" srcId="{BFC7F86B-4CCE-4DD0-BE53-71C836A062E7}" destId="{2D94EE64-207D-4A4D-A756-13116055486F}" srcOrd="1" destOrd="0" presId="urn:microsoft.com/office/officeart/2005/8/layout/vList4#1"/>
    <dgm:cxn modelId="{0AAC118F-1DCE-4C91-95D6-8495446F79FE}" type="presOf" srcId="{51223C45-E112-40AB-AA9E-966DE56610EB}" destId="{57563354-47A1-4187-9C74-D9C7B5578BB9}" srcOrd="1" destOrd="3" presId="urn:microsoft.com/office/officeart/2005/8/layout/vList4#1"/>
    <dgm:cxn modelId="{F9C1A7D0-0D5F-4CAB-AE01-8460FAEDA5C5}" type="presOf" srcId="{51223C45-E112-40AB-AA9E-966DE56610EB}" destId="{7932B6B2-893B-4D7D-B9D9-B6B54C1E45A0}" srcOrd="0" destOrd="3" presId="urn:microsoft.com/office/officeart/2005/8/layout/vList4#1"/>
    <dgm:cxn modelId="{2E636F60-181D-4E2C-8C35-64F39B472FB0}" type="presOf" srcId="{B4AD8B14-3A07-4BF6-9F0E-D4ED6640D96F}" destId="{4147CF2F-BDF3-4E8D-83BC-01CEE2917B6B}" srcOrd="0" destOrd="1" presId="urn:microsoft.com/office/officeart/2005/8/layout/vList4#1"/>
    <dgm:cxn modelId="{EA78A7FC-A57C-429D-B1B4-E780D0F9BA06}" srcId="{B9F4D7EE-1975-4B74-9ACA-70BCB550DE72}" destId="{9A80A348-59AF-4BAD-AAB7-2C84B6C4AF02}" srcOrd="0" destOrd="0" parTransId="{1F005A76-E2DB-4203-81B4-2CB8CA3AB2CE}" sibTransId="{1170D526-B4C9-43BA-98F0-DE1D7C7AAD45}"/>
    <dgm:cxn modelId="{E28C872D-85A0-4579-8A4F-B27833971DE1}" type="presOf" srcId="{AB2E10BF-6326-4B37-B7B7-E0DC08777E72}" destId="{9FDED0B3-7D1D-47C2-ABFC-ED3F8D803730}" srcOrd="0" destOrd="1" presId="urn:microsoft.com/office/officeart/2005/8/layout/vList4#1"/>
    <dgm:cxn modelId="{CAE5175C-DF77-46DA-888E-7BF0E5A5DEE3}" type="presOf" srcId="{BFC7F86B-4CCE-4DD0-BE53-71C836A062E7}" destId="{9FDED0B3-7D1D-47C2-ABFC-ED3F8D803730}" srcOrd="0" destOrd="0" presId="urn:microsoft.com/office/officeart/2005/8/layout/vList4#1"/>
    <dgm:cxn modelId="{B64EE605-FEFD-4AE8-B3BD-D6B0FAB56F4D}" srcId="{BDF6D28C-EB87-4439-B869-785CB43AEC3F}" destId="{FE17F9A1-56E4-448E-B4D2-22851115C958}" srcOrd="2" destOrd="0" parTransId="{91A9A81B-F38B-4C1F-84B7-8551B9131A07}" sibTransId="{2BA5B0E9-4047-4CE0-B87B-3FD090EDEC40}"/>
    <dgm:cxn modelId="{17D8AE2F-C1EC-4816-B787-0EAEFE208150}" srcId="{B9F4D7EE-1975-4B74-9ACA-70BCB550DE72}" destId="{78A22368-1EFB-4C6F-A5E0-70D09F8C616B}" srcOrd="1" destOrd="0" parTransId="{9E2E6F3F-956A-4B69-B655-99F0A41AA562}" sibTransId="{F2FA382C-8EAD-44D9-9B18-3659CEAC2734}"/>
    <dgm:cxn modelId="{9857A21B-DB21-4034-AD55-3C3E60194D59}" srcId="{FE17F9A1-56E4-448E-B4D2-22851115C958}" destId="{B4AD8B14-3A07-4BF6-9F0E-D4ED6640D96F}" srcOrd="0" destOrd="0" parTransId="{B2FBA5DF-738A-4EE5-A6C2-3F5FF0537C80}" sibTransId="{7198FA12-6B1B-49EC-AC5F-375268F27E03}"/>
    <dgm:cxn modelId="{949F296E-2CE7-499C-B65F-7BE1E414B2DE}" type="presOf" srcId="{B9F4D7EE-1975-4B74-9ACA-70BCB550DE72}" destId="{57563354-47A1-4187-9C74-D9C7B5578BB9}" srcOrd="1" destOrd="0" presId="urn:microsoft.com/office/officeart/2005/8/layout/vList4#1"/>
    <dgm:cxn modelId="{38125877-9C79-4CAB-9FE3-0982447E21F4}" srcId="{B9F4D7EE-1975-4B74-9ACA-70BCB550DE72}" destId="{51223C45-E112-40AB-AA9E-966DE56610EB}" srcOrd="2" destOrd="0" parTransId="{1E63AA31-33B8-4E9E-B123-FD3A8ABD54C7}" sibTransId="{31A15A78-F178-4380-8EB9-1CD51C9DEAC8}"/>
    <dgm:cxn modelId="{B4CEB12F-F73A-4070-8E83-304DC188DD2C}" type="presParOf" srcId="{CFFEDF9E-16E4-4B33-AA04-C3BBD0459BF9}" destId="{6D71E971-5666-466B-96BB-39D589B1FF3E}" srcOrd="0" destOrd="0" presId="urn:microsoft.com/office/officeart/2005/8/layout/vList4#1"/>
    <dgm:cxn modelId="{00B1491E-B929-4C69-A36C-13453CE736E9}" type="presParOf" srcId="{6D71E971-5666-466B-96BB-39D589B1FF3E}" destId="{9FDED0B3-7D1D-47C2-ABFC-ED3F8D803730}" srcOrd="0" destOrd="0" presId="urn:microsoft.com/office/officeart/2005/8/layout/vList4#1"/>
    <dgm:cxn modelId="{A2E01EC9-B5C8-4E5A-B5B0-57CBD187B620}" type="presParOf" srcId="{6D71E971-5666-466B-96BB-39D589B1FF3E}" destId="{8A13EB66-0C54-437C-98B7-FFFC6F64049E}" srcOrd="1" destOrd="0" presId="urn:microsoft.com/office/officeart/2005/8/layout/vList4#1"/>
    <dgm:cxn modelId="{678F5AEC-5DBC-4544-9C4D-315032A75917}" type="presParOf" srcId="{6D71E971-5666-466B-96BB-39D589B1FF3E}" destId="{2D94EE64-207D-4A4D-A756-13116055486F}" srcOrd="2" destOrd="0" presId="urn:microsoft.com/office/officeart/2005/8/layout/vList4#1"/>
    <dgm:cxn modelId="{1C9B3506-2815-4500-BA0C-7D6061BA528D}" type="presParOf" srcId="{CFFEDF9E-16E4-4B33-AA04-C3BBD0459BF9}" destId="{8C5054DF-5AD5-49AF-AC77-809BDBF2A5A3}" srcOrd="1" destOrd="0" presId="urn:microsoft.com/office/officeart/2005/8/layout/vList4#1"/>
    <dgm:cxn modelId="{45B973AC-BCE7-4866-B0C5-ADE5A38EB9F7}" type="presParOf" srcId="{CFFEDF9E-16E4-4B33-AA04-C3BBD0459BF9}" destId="{64575D37-FBFD-44FC-ACDF-B674B67C2A48}" srcOrd="2" destOrd="0" presId="urn:microsoft.com/office/officeart/2005/8/layout/vList4#1"/>
    <dgm:cxn modelId="{401CB9B6-AC8C-4488-B8F2-C234A381F58D}" type="presParOf" srcId="{64575D37-FBFD-44FC-ACDF-B674B67C2A48}" destId="{7932B6B2-893B-4D7D-B9D9-B6B54C1E45A0}" srcOrd="0" destOrd="0" presId="urn:microsoft.com/office/officeart/2005/8/layout/vList4#1"/>
    <dgm:cxn modelId="{EC738890-1FFC-40F8-92A3-883F54A79F6D}" type="presParOf" srcId="{64575D37-FBFD-44FC-ACDF-B674B67C2A48}" destId="{9232DB72-A526-4EA8-8C78-7480E899C0D7}" srcOrd="1" destOrd="0" presId="urn:microsoft.com/office/officeart/2005/8/layout/vList4#1"/>
    <dgm:cxn modelId="{AE7AC316-42E5-4812-B880-911714FE0A31}" type="presParOf" srcId="{64575D37-FBFD-44FC-ACDF-B674B67C2A48}" destId="{57563354-47A1-4187-9C74-D9C7B5578BB9}" srcOrd="2" destOrd="0" presId="urn:microsoft.com/office/officeart/2005/8/layout/vList4#1"/>
    <dgm:cxn modelId="{A23DC38D-EA27-499D-BA3B-FF42B99BD873}" type="presParOf" srcId="{CFFEDF9E-16E4-4B33-AA04-C3BBD0459BF9}" destId="{A9672CD0-409A-413D-A1EA-F9461450C0C4}" srcOrd="3" destOrd="0" presId="urn:microsoft.com/office/officeart/2005/8/layout/vList4#1"/>
    <dgm:cxn modelId="{052FBFAC-DAD4-4F1E-8923-CF17DDE84385}" type="presParOf" srcId="{CFFEDF9E-16E4-4B33-AA04-C3BBD0459BF9}" destId="{AB08685A-5C6C-4097-B8F3-860E74D9F9F6}" srcOrd="4" destOrd="0" presId="urn:microsoft.com/office/officeart/2005/8/layout/vList4#1"/>
    <dgm:cxn modelId="{A10BA88F-A0F1-4975-AC93-5C75CF35FD77}" type="presParOf" srcId="{AB08685A-5C6C-4097-B8F3-860E74D9F9F6}" destId="{4147CF2F-BDF3-4E8D-83BC-01CEE2917B6B}" srcOrd="0" destOrd="0" presId="urn:microsoft.com/office/officeart/2005/8/layout/vList4#1"/>
    <dgm:cxn modelId="{50BDEA73-C1FE-4EB6-A207-E0FA99D7DD83}" type="presParOf" srcId="{AB08685A-5C6C-4097-B8F3-860E74D9F9F6}" destId="{ED605B2B-A61E-4A7E-94F7-1F5E5E6197D2}" srcOrd="1" destOrd="0" presId="urn:microsoft.com/office/officeart/2005/8/layout/vList4#1"/>
    <dgm:cxn modelId="{5935C64F-9FEA-4969-BDB0-5D7AA432DC6D}" type="presParOf" srcId="{AB08685A-5C6C-4097-B8F3-860E74D9F9F6}" destId="{62D6BBB4-0EB9-4F97-A144-63B4647EAD6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940CB-46F3-4F98-98BE-24A849FA79A4}" type="doc">
      <dgm:prSet loTypeId="urn:microsoft.com/office/officeart/2005/8/layout/radial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F34D8F-7BAD-4CEC-9903-110901D2A898}">
      <dgm:prSet phldrT="[Текст]"/>
      <dgm:spPr/>
      <dgm:t>
        <a:bodyPr/>
        <a:lstStyle/>
        <a:p>
          <a:r>
            <a:rPr lang="ru-RU" dirty="0" smtClean="0"/>
            <a:t>Целевая аудитория</a:t>
          </a:r>
          <a:endParaRPr lang="ru-RU" dirty="0"/>
        </a:p>
      </dgm:t>
    </dgm:pt>
    <dgm:pt modelId="{1FD80E8C-9DC2-4865-AB47-BE601EA457F6}" type="parTrans" cxnId="{79CC7215-7B8B-453A-8BA6-E11A1398723B}">
      <dgm:prSet/>
      <dgm:spPr/>
      <dgm:t>
        <a:bodyPr/>
        <a:lstStyle/>
        <a:p>
          <a:endParaRPr lang="ru-RU"/>
        </a:p>
      </dgm:t>
    </dgm:pt>
    <dgm:pt modelId="{1676782B-A953-4E9F-B1C9-35D8FBFB6AA1}" type="sibTrans" cxnId="{79CC7215-7B8B-453A-8BA6-E11A1398723B}">
      <dgm:prSet/>
      <dgm:spPr/>
      <dgm:t>
        <a:bodyPr/>
        <a:lstStyle/>
        <a:p>
          <a:endParaRPr lang="ru-RU"/>
        </a:p>
      </dgm:t>
    </dgm:pt>
    <dgm:pt modelId="{0DB0896B-C47C-41F4-BC54-23772BEB5998}">
      <dgm:prSet phldrT="[Текст]"/>
      <dgm:spPr/>
      <dgm:t>
        <a:bodyPr/>
        <a:lstStyle/>
        <a:p>
          <a:r>
            <a:rPr lang="ru-RU" dirty="0" smtClean="0"/>
            <a:t>Население 1305 человек </a:t>
          </a:r>
          <a:endParaRPr lang="ru-RU" dirty="0"/>
        </a:p>
      </dgm:t>
    </dgm:pt>
    <dgm:pt modelId="{71ADD9DD-2A78-4A92-8024-D6516A72047A}" type="parTrans" cxnId="{FC84EBEE-52C0-4575-AC1B-9C61D2523980}">
      <dgm:prSet/>
      <dgm:spPr/>
      <dgm:t>
        <a:bodyPr/>
        <a:lstStyle/>
        <a:p>
          <a:endParaRPr lang="ru-RU"/>
        </a:p>
      </dgm:t>
    </dgm:pt>
    <dgm:pt modelId="{C777A244-5664-4D9F-AD33-6E5DD2B0CEC1}" type="sibTrans" cxnId="{FC84EBEE-52C0-4575-AC1B-9C61D2523980}">
      <dgm:prSet/>
      <dgm:spPr/>
      <dgm:t>
        <a:bodyPr/>
        <a:lstStyle/>
        <a:p>
          <a:endParaRPr lang="ru-RU"/>
        </a:p>
      </dgm:t>
    </dgm:pt>
    <dgm:pt modelId="{7D64A708-D4BB-4A45-B28F-3596D632BDBF}">
      <dgm:prSet phldrT="[Текст]"/>
      <dgm:spPr/>
      <dgm:t>
        <a:bodyPr/>
        <a:lstStyle/>
        <a:p>
          <a:r>
            <a:rPr lang="ru-RU" dirty="0" smtClean="0"/>
            <a:t>Молодежь (от 18 до 35 лет)</a:t>
          </a:r>
        </a:p>
        <a:p>
          <a:r>
            <a:rPr lang="ru-RU" dirty="0" smtClean="0"/>
            <a:t>303 человека</a:t>
          </a:r>
          <a:endParaRPr lang="ru-RU" dirty="0"/>
        </a:p>
      </dgm:t>
    </dgm:pt>
    <dgm:pt modelId="{F9E13BD5-0725-4A5B-B17E-A04EBF0539A5}" type="parTrans" cxnId="{59BEF5C2-F89D-42BA-A764-CAAE374BDCD6}">
      <dgm:prSet/>
      <dgm:spPr/>
      <dgm:t>
        <a:bodyPr/>
        <a:lstStyle/>
        <a:p>
          <a:endParaRPr lang="ru-RU"/>
        </a:p>
      </dgm:t>
    </dgm:pt>
    <dgm:pt modelId="{98AEF04A-1EBB-4061-94A8-4B6C613686E6}" type="sibTrans" cxnId="{59BEF5C2-F89D-42BA-A764-CAAE374BDCD6}">
      <dgm:prSet/>
      <dgm:spPr/>
      <dgm:t>
        <a:bodyPr/>
        <a:lstStyle/>
        <a:p>
          <a:endParaRPr lang="ru-RU"/>
        </a:p>
      </dgm:t>
    </dgm:pt>
    <dgm:pt modelId="{06D0C8F2-4481-4047-8201-B4E576BAD9A0}">
      <dgm:prSet phldrT="[Текст]"/>
      <dgm:spPr/>
      <dgm:t>
        <a:bodyPr/>
        <a:lstStyle/>
        <a:p>
          <a:r>
            <a:rPr lang="ru-RU" dirty="0" smtClean="0"/>
            <a:t>Дети школьного возраста</a:t>
          </a:r>
        </a:p>
        <a:p>
          <a:r>
            <a:rPr lang="ru-RU" dirty="0" smtClean="0"/>
            <a:t> 197 человек</a:t>
          </a:r>
          <a:endParaRPr lang="ru-RU" dirty="0"/>
        </a:p>
      </dgm:t>
    </dgm:pt>
    <dgm:pt modelId="{1A15A7B5-5EB8-471F-886C-3F3E87457B4A}" type="parTrans" cxnId="{7C22822E-0608-4FBE-B63F-BB84E9E234AE}">
      <dgm:prSet/>
      <dgm:spPr/>
      <dgm:t>
        <a:bodyPr/>
        <a:lstStyle/>
        <a:p>
          <a:endParaRPr lang="ru-RU"/>
        </a:p>
      </dgm:t>
    </dgm:pt>
    <dgm:pt modelId="{B137B6AF-5A11-467D-984D-5064F4946B78}" type="sibTrans" cxnId="{7C22822E-0608-4FBE-B63F-BB84E9E234AE}">
      <dgm:prSet/>
      <dgm:spPr/>
      <dgm:t>
        <a:bodyPr/>
        <a:lstStyle/>
        <a:p>
          <a:endParaRPr lang="ru-RU"/>
        </a:p>
      </dgm:t>
    </dgm:pt>
    <dgm:pt modelId="{0A50C07C-5F68-4833-A9AE-D2C881177361}">
      <dgm:prSet phldrT="[Текст]"/>
      <dgm:spPr/>
      <dgm:t>
        <a:bodyPr/>
        <a:lstStyle/>
        <a:p>
          <a:r>
            <a:rPr lang="ru-RU" dirty="0" smtClean="0"/>
            <a:t>Гости </a:t>
          </a:r>
          <a:endParaRPr lang="ru-RU" dirty="0"/>
        </a:p>
      </dgm:t>
    </dgm:pt>
    <dgm:pt modelId="{FFA335FD-1C6D-424E-BAB0-547BF5D817CF}" type="parTrans" cxnId="{C5547AFD-0C10-4EA4-9B2A-FF519CDDAA4D}">
      <dgm:prSet/>
      <dgm:spPr/>
      <dgm:t>
        <a:bodyPr/>
        <a:lstStyle/>
        <a:p>
          <a:endParaRPr lang="ru-RU"/>
        </a:p>
      </dgm:t>
    </dgm:pt>
    <dgm:pt modelId="{1CA84454-396F-4AE1-B453-A6F0DC85CFE6}" type="sibTrans" cxnId="{C5547AFD-0C10-4EA4-9B2A-FF519CDDAA4D}">
      <dgm:prSet/>
      <dgm:spPr/>
      <dgm:t>
        <a:bodyPr/>
        <a:lstStyle/>
        <a:p>
          <a:endParaRPr lang="ru-RU"/>
        </a:p>
      </dgm:t>
    </dgm:pt>
    <dgm:pt modelId="{3500DB50-BB07-449F-9858-C705EB9F702D}" type="pres">
      <dgm:prSet presAssocID="{B45940CB-46F3-4F98-98BE-24A849FA79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CC007-AC31-42E3-BA9B-76179BD5104C}" type="pres">
      <dgm:prSet presAssocID="{A8F34D8F-7BAD-4CEC-9903-110901D2A898}" presName="centerShape" presStyleLbl="node0" presStyleIdx="0" presStyleCnt="1" custLinFactNeighborX="-5681" custLinFactNeighborY="6744"/>
      <dgm:spPr/>
      <dgm:t>
        <a:bodyPr/>
        <a:lstStyle/>
        <a:p>
          <a:endParaRPr lang="ru-RU"/>
        </a:p>
      </dgm:t>
    </dgm:pt>
    <dgm:pt modelId="{5881ECCA-ED22-4E05-A644-A7CB3AE08315}" type="pres">
      <dgm:prSet presAssocID="{71ADD9DD-2A78-4A92-8024-D6516A72047A}" presName="parTrans" presStyleLbl="sibTrans2D1" presStyleIdx="0" presStyleCnt="4" custScaleX="114591" custLinFactX="-55493" custLinFactNeighborX="-100000" custLinFactNeighborY="-16530"/>
      <dgm:spPr/>
      <dgm:t>
        <a:bodyPr/>
        <a:lstStyle/>
        <a:p>
          <a:endParaRPr lang="ru-RU"/>
        </a:p>
      </dgm:t>
    </dgm:pt>
    <dgm:pt modelId="{CE38733A-1ED4-4684-81AF-9CD4DD286B7B}" type="pres">
      <dgm:prSet presAssocID="{71ADD9DD-2A78-4A92-8024-D6516A72047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FC5281B-F93E-4F36-AB50-188FD259B150}" type="pres">
      <dgm:prSet presAssocID="{0DB0896B-C47C-41F4-BC54-23772BEB5998}" presName="node" presStyleLbl="node1" presStyleIdx="0" presStyleCnt="4" custRadScaleRad="107251" custRadScaleInc="-41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538D0-D371-4705-8E82-DF26A69530DB}" type="pres">
      <dgm:prSet presAssocID="{F9E13BD5-0725-4A5B-B17E-A04EBF0539A5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8230093-32DC-4245-B694-3FBA5DF6DD74}" type="pres">
      <dgm:prSet presAssocID="{F9E13BD5-0725-4A5B-B17E-A04EBF0539A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4B53E35-B2DB-4874-85A3-C9F53A14705B}" type="pres">
      <dgm:prSet presAssocID="{7D64A708-D4BB-4A45-B28F-3596D632BDBF}" presName="node" presStyleLbl="node1" presStyleIdx="1" presStyleCnt="4" custRadScaleRad="109680" custRadScaleInc="-45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FF94F-8746-4BDA-B985-48F4CD2EC32A}" type="pres">
      <dgm:prSet presAssocID="{1A15A7B5-5EB8-471F-886C-3F3E87457B4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7C358462-0B51-474C-8CDD-655DC0B72190}" type="pres">
      <dgm:prSet presAssocID="{1A15A7B5-5EB8-471F-886C-3F3E87457B4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947CD79-BA6C-44D2-885C-5968FEF69177}" type="pres">
      <dgm:prSet presAssocID="{06D0C8F2-4481-4047-8201-B4E576BAD9A0}" presName="node" presStyleLbl="node1" presStyleIdx="2" presStyleCnt="4" custRadScaleRad="104183" custRadScaleInc="-29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4207F-6407-4D3C-B703-DE5690FE7925}" type="pres">
      <dgm:prSet presAssocID="{FFA335FD-1C6D-424E-BAB0-547BF5D817C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50BE52E-8127-4071-B41F-C71C0B05C1C0}" type="pres">
      <dgm:prSet presAssocID="{FFA335FD-1C6D-424E-BAB0-547BF5D817C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D662724-AE6D-4B13-AF59-6A6242EFBA02}" type="pres">
      <dgm:prSet presAssocID="{0A50C07C-5F68-4833-A9AE-D2C881177361}" presName="node" presStyleLbl="node1" presStyleIdx="3" presStyleCnt="4" custRadScaleRad="116696" custRadScaleInc="-5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84EBEE-52C0-4575-AC1B-9C61D2523980}" srcId="{A8F34D8F-7BAD-4CEC-9903-110901D2A898}" destId="{0DB0896B-C47C-41F4-BC54-23772BEB5998}" srcOrd="0" destOrd="0" parTransId="{71ADD9DD-2A78-4A92-8024-D6516A72047A}" sibTransId="{C777A244-5664-4D9F-AD33-6E5DD2B0CEC1}"/>
    <dgm:cxn modelId="{384F66A5-529B-4AEC-A8E0-005C09FAAC43}" type="presOf" srcId="{FFA335FD-1C6D-424E-BAB0-547BF5D817CF}" destId="{4E84207F-6407-4D3C-B703-DE5690FE7925}" srcOrd="0" destOrd="0" presId="urn:microsoft.com/office/officeart/2005/8/layout/radial5"/>
    <dgm:cxn modelId="{7C22822E-0608-4FBE-B63F-BB84E9E234AE}" srcId="{A8F34D8F-7BAD-4CEC-9903-110901D2A898}" destId="{06D0C8F2-4481-4047-8201-B4E576BAD9A0}" srcOrd="2" destOrd="0" parTransId="{1A15A7B5-5EB8-471F-886C-3F3E87457B4A}" sibTransId="{B137B6AF-5A11-467D-984D-5064F4946B78}"/>
    <dgm:cxn modelId="{48955443-095F-4A59-96A9-53A3CECDEF7F}" type="presOf" srcId="{F9E13BD5-0725-4A5B-B17E-A04EBF0539A5}" destId="{84B538D0-D371-4705-8E82-DF26A69530DB}" srcOrd="0" destOrd="0" presId="urn:microsoft.com/office/officeart/2005/8/layout/radial5"/>
    <dgm:cxn modelId="{AD01C567-AA64-4767-92EB-17731D16861C}" type="presOf" srcId="{71ADD9DD-2A78-4A92-8024-D6516A72047A}" destId="{CE38733A-1ED4-4684-81AF-9CD4DD286B7B}" srcOrd="1" destOrd="0" presId="urn:microsoft.com/office/officeart/2005/8/layout/radial5"/>
    <dgm:cxn modelId="{04855642-1CFA-4A8D-A945-D564A9E4249B}" type="presOf" srcId="{1A15A7B5-5EB8-471F-886C-3F3E87457B4A}" destId="{C08FF94F-8746-4BDA-B985-48F4CD2EC32A}" srcOrd="0" destOrd="0" presId="urn:microsoft.com/office/officeart/2005/8/layout/radial5"/>
    <dgm:cxn modelId="{59BEF5C2-F89D-42BA-A764-CAAE374BDCD6}" srcId="{A8F34D8F-7BAD-4CEC-9903-110901D2A898}" destId="{7D64A708-D4BB-4A45-B28F-3596D632BDBF}" srcOrd="1" destOrd="0" parTransId="{F9E13BD5-0725-4A5B-B17E-A04EBF0539A5}" sibTransId="{98AEF04A-1EBB-4061-94A8-4B6C613686E6}"/>
    <dgm:cxn modelId="{C10F78BD-7D1B-4BCB-B0B1-4847D3BCD2D4}" type="presOf" srcId="{A8F34D8F-7BAD-4CEC-9903-110901D2A898}" destId="{977CC007-AC31-42E3-BA9B-76179BD5104C}" srcOrd="0" destOrd="0" presId="urn:microsoft.com/office/officeart/2005/8/layout/radial5"/>
    <dgm:cxn modelId="{0331F722-D697-4D7C-9279-2DC379A33B0A}" type="presOf" srcId="{0A50C07C-5F68-4833-A9AE-D2C881177361}" destId="{3D662724-AE6D-4B13-AF59-6A6242EFBA02}" srcOrd="0" destOrd="0" presId="urn:microsoft.com/office/officeart/2005/8/layout/radial5"/>
    <dgm:cxn modelId="{61EC1A48-7E1E-4A9A-8B34-E63489D1EFAD}" type="presOf" srcId="{F9E13BD5-0725-4A5B-B17E-A04EBF0539A5}" destId="{E8230093-32DC-4245-B694-3FBA5DF6DD74}" srcOrd="1" destOrd="0" presId="urn:microsoft.com/office/officeart/2005/8/layout/radial5"/>
    <dgm:cxn modelId="{C5547AFD-0C10-4EA4-9B2A-FF519CDDAA4D}" srcId="{A8F34D8F-7BAD-4CEC-9903-110901D2A898}" destId="{0A50C07C-5F68-4833-A9AE-D2C881177361}" srcOrd="3" destOrd="0" parTransId="{FFA335FD-1C6D-424E-BAB0-547BF5D817CF}" sibTransId="{1CA84454-396F-4AE1-B453-A6F0DC85CFE6}"/>
    <dgm:cxn modelId="{A95ABC36-9346-408B-9375-AA2D0DF341AE}" type="presOf" srcId="{06D0C8F2-4481-4047-8201-B4E576BAD9A0}" destId="{8947CD79-BA6C-44D2-885C-5968FEF69177}" srcOrd="0" destOrd="0" presId="urn:microsoft.com/office/officeart/2005/8/layout/radial5"/>
    <dgm:cxn modelId="{195AEA72-8746-4EFD-963F-BD231096AFB1}" type="presOf" srcId="{71ADD9DD-2A78-4A92-8024-D6516A72047A}" destId="{5881ECCA-ED22-4E05-A644-A7CB3AE08315}" srcOrd="0" destOrd="0" presId="urn:microsoft.com/office/officeart/2005/8/layout/radial5"/>
    <dgm:cxn modelId="{34ADFA1F-91EC-4812-9CDB-3B30133A0B03}" type="presOf" srcId="{0DB0896B-C47C-41F4-BC54-23772BEB5998}" destId="{4FC5281B-F93E-4F36-AB50-188FD259B150}" srcOrd="0" destOrd="0" presId="urn:microsoft.com/office/officeart/2005/8/layout/radial5"/>
    <dgm:cxn modelId="{3F13D0B5-1A75-4D64-AE3A-09A7BC885E20}" type="presOf" srcId="{1A15A7B5-5EB8-471F-886C-3F3E87457B4A}" destId="{7C358462-0B51-474C-8CDD-655DC0B72190}" srcOrd="1" destOrd="0" presId="urn:microsoft.com/office/officeart/2005/8/layout/radial5"/>
    <dgm:cxn modelId="{414C45D0-EDB6-4056-B10B-4131F0043C97}" type="presOf" srcId="{FFA335FD-1C6D-424E-BAB0-547BF5D817CF}" destId="{350BE52E-8127-4071-B41F-C71C0B05C1C0}" srcOrd="1" destOrd="0" presId="urn:microsoft.com/office/officeart/2005/8/layout/radial5"/>
    <dgm:cxn modelId="{79CC7215-7B8B-453A-8BA6-E11A1398723B}" srcId="{B45940CB-46F3-4F98-98BE-24A849FA79A4}" destId="{A8F34D8F-7BAD-4CEC-9903-110901D2A898}" srcOrd="0" destOrd="0" parTransId="{1FD80E8C-9DC2-4865-AB47-BE601EA457F6}" sibTransId="{1676782B-A953-4E9F-B1C9-35D8FBFB6AA1}"/>
    <dgm:cxn modelId="{E9BA12C9-4EF7-4DE6-9904-298E33D2216C}" type="presOf" srcId="{7D64A708-D4BB-4A45-B28F-3596D632BDBF}" destId="{34B53E35-B2DB-4874-85A3-C9F53A14705B}" srcOrd="0" destOrd="0" presId="urn:microsoft.com/office/officeart/2005/8/layout/radial5"/>
    <dgm:cxn modelId="{AC2206AC-E99E-4B09-838B-F66F7C9BE791}" type="presOf" srcId="{B45940CB-46F3-4F98-98BE-24A849FA79A4}" destId="{3500DB50-BB07-449F-9858-C705EB9F702D}" srcOrd="0" destOrd="0" presId="urn:microsoft.com/office/officeart/2005/8/layout/radial5"/>
    <dgm:cxn modelId="{DAA92F78-FE38-43FC-B955-08F8062F0DDC}" type="presParOf" srcId="{3500DB50-BB07-449F-9858-C705EB9F702D}" destId="{977CC007-AC31-42E3-BA9B-76179BD5104C}" srcOrd="0" destOrd="0" presId="urn:microsoft.com/office/officeart/2005/8/layout/radial5"/>
    <dgm:cxn modelId="{89958B62-3B86-4151-BA67-896BE7169590}" type="presParOf" srcId="{3500DB50-BB07-449F-9858-C705EB9F702D}" destId="{5881ECCA-ED22-4E05-A644-A7CB3AE08315}" srcOrd="1" destOrd="0" presId="urn:microsoft.com/office/officeart/2005/8/layout/radial5"/>
    <dgm:cxn modelId="{E3839E38-D10E-4309-A2C4-7AA4541354F2}" type="presParOf" srcId="{5881ECCA-ED22-4E05-A644-A7CB3AE08315}" destId="{CE38733A-1ED4-4684-81AF-9CD4DD286B7B}" srcOrd="0" destOrd="0" presId="urn:microsoft.com/office/officeart/2005/8/layout/radial5"/>
    <dgm:cxn modelId="{31B9AFB5-72B3-459E-B62B-180B1E02D713}" type="presParOf" srcId="{3500DB50-BB07-449F-9858-C705EB9F702D}" destId="{4FC5281B-F93E-4F36-AB50-188FD259B150}" srcOrd="2" destOrd="0" presId="urn:microsoft.com/office/officeart/2005/8/layout/radial5"/>
    <dgm:cxn modelId="{226659D9-9397-4C59-9FAA-EFCE46E24360}" type="presParOf" srcId="{3500DB50-BB07-449F-9858-C705EB9F702D}" destId="{84B538D0-D371-4705-8E82-DF26A69530DB}" srcOrd="3" destOrd="0" presId="urn:microsoft.com/office/officeart/2005/8/layout/radial5"/>
    <dgm:cxn modelId="{38B14ED4-B06E-4F6C-8A27-3390FA8C2604}" type="presParOf" srcId="{84B538D0-D371-4705-8E82-DF26A69530DB}" destId="{E8230093-32DC-4245-B694-3FBA5DF6DD74}" srcOrd="0" destOrd="0" presId="urn:microsoft.com/office/officeart/2005/8/layout/radial5"/>
    <dgm:cxn modelId="{A1AE58D0-FC73-4FBD-BDA3-CD21BF66E8C8}" type="presParOf" srcId="{3500DB50-BB07-449F-9858-C705EB9F702D}" destId="{34B53E35-B2DB-4874-85A3-C9F53A14705B}" srcOrd="4" destOrd="0" presId="urn:microsoft.com/office/officeart/2005/8/layout/radial5"/>
    <dgm:cxn modelId="{1DF930D0-342A-4418-BB38-4FD3A9D75D1A}" type="presParOf" srcId="{3500DB50-BB07-449F-9858-C705EB9F702D}" destId="{C08FF94F-8746-4BDA-B985-48F4CD2EC32A}" srcOrd="5" destOrd="0" presId="urn:microsoft.com/office/officeart/2005/8/layout/radial5"/>
    <dgm:cxn modelId="{D8555694-E1AB-4500-90AB-CA83B91E0B79}" type="presParOf" srcId="{C08FF94F-8746-4BDA-B985-48F4CD2EC32A}" destId="{7C358462-0B51-474C-8CDD-655DC0B72190}" srcOrd="0" destOrd="0" presId="urn:microsoft.com/office/officeart/2005/8/layout/radial5"/>
    <dgm:cxn modelId="{9360521A-DC3E-4FE0-98C0-772B8123D9C3}" type="presParOf" srcId="{3500DB50-BB07-449F-9858-C705EB9F702D}" destId="{8947CD79-BA6C-44D2-885C-5968FEF69177}" srcOrd="6" destOrd="0" presId="urn:microsoft.com/office/officeart/2005/8/layout/radial5"/>
    <dgm:cxn modelId="{7ABA808C-65CC-40E2-AEB6-6A8CB298ECF5}" type="presParOf" srcId="{3500DB50-BB07-449F-9858-C705EB9F702D}" destId="{4E84207F-6407-4D3C-B703-DE5690FE7925}" srcOrd="7" destOrd="0" presId="urn:microsoft.com/office/officeart/2005/8/layout/radial5"/>
    <dgm:cxn modelId="{FF830E56-2789-4872-8F78-F43843C77E76}" type="presParOf" srcId="{4E84207F-6407-4D3C-B703-DE5690FE7925}" destId="{350BE52E-8127-4071-B41F-C71C0B05C1C0}" srcOrd="0" destOrd="0" presId="urn:microsoft.com/office/officeart/2005/8/layout/radial5"/>
    <dgm:cxn modelId="{39659C98-E862-4E14-8184-A2A64F9620CF}" type="presParOf" srcId="{3500DB50-BB07-449F-9858-C705EB9F702D}" destId="{3D662724-AE6D-4B13-AF59-6A6242EFBA0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337082-763E-4296-8B3F-76D64D5A9382}" type="doc">
      <dgm:prSet loTypeId="urn:microsoft.com/office/officeart/2005/8/layout/orgChart1" loCatId="hierarchy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33B4295-94AF-4825-9003-2972204FBA42}">
      <dgm:prSet phldrT="[Текст]"/>
      <dgm:spPr/>
      <dgm:t>
        <a:bodyPr/>
        <a:lstStyle/>
        <a:p>
          <a:r>
            <a:rPr lang="ru-RU" dirty="0" smtClean="0"/>
            <a:t>Стоимость проекта</a:t>
          </a:r>
          <a:endParaRPr lang="ru-RU" dirty="0"/>
        </a:p>
      </dgm:t>
    </dgm:pt>
    <dgm:pt modelId="{56C70953-6192-4D5A-95CC-24DAD02FC5B7}" type="parTrans" cxnId="{B2FB1A81-5671-4C70-A876-8296D03C7012}">
      <dgm:prSet/>
      <dgm:spPr/>
      <dgm:t>
        <a:bodyPr/>
        <a:lstStyle/>
        <a:p>
          <a:endParaRPr lang="ru-RU"/>
        </a:p>
      </dgm:t>
    </dgm:pt>
    <dgm:pt modelId="{8FFF1982-4A40-42CA-A451-D6730991058F}" type="sibTrans" cxnId="{B2FB1A81-5671-4C70-A876-8296D03C7012}">
      <dgm:prSet/>
      <dgm:spPr/>
      <dgm:t>
        <a:bodyPr/>
        <a:lstStyle/>
        <a:p>
          <a:endParaRPr lang="ru-RU"/>
        </a:p>
      </dgm:t>
    </dgm:pt>
    <dgm:pt modelId="{67288F22-5FBC-477F-95C2-2F243E2F9E6E}" type="asst">
      <dgm:prSet phldrT="[Текст]"/>
      <dgm:spPr/>
      <dgm:t>
        <a:bodyPr/>
        <a:lstStyle/>
        <a:p>
          <a:r>
            <a:rPr lang="ru-RU" dirty="0" smtClean="0"/>
            <a:t>Всего: </a:t>
          </a:r>
        </a:p>
        <a:p>
          <a:r>
            <a:rPr lang="ru-RU" dirty="0" smtClean="0"/>
            <a:t>2 999 220 рублей</a:t>
          </a:r>
          <a:endParaRPr lang="ru-RU" dirty="0"/>
        </a:p>
      </dgm:t>
    </dgm:pt>
    <dgm:pt modelId="{53119616-B8A4-4A99-AF5C-29A85F9648EB}" type="parTrans" cxnId="{380A1823-3442-4FC3-ABBD-7635813F87E5}">
      <dgm:prSet/>
      <dgm:spPr/>
      <dgm:t>
        <a:bodyPr/>
        <a:lstStyle/>
        <a:p>
          <a:endParaRPr lang="ru-RU"/>
        </a:p>
      </dgm:t>
    </dgm:pt>
    <dgm:pt modelId="{746B95E0-59FB-451A-8800-573458B829FE}" type="sibTrans" cxnId="{380A1823-3442-4FC3-ABBD-7635813F87E5}">
      <dgm:prSet/>
      <dgm:spPr/>
      <dgm:t>
        <a:bodyPr/>
        <a:lstStyle/>
        <a:p>
          <a:endParaRPr lang="ru-RU"/>
        </a:p>
      </dgm:t>
    </dgm:pt>
    <dgm:pt modelId="{F385AC97-01D5-400F-BC26-71A1FF0DC66D}">
      <dgm:prSet phldrT="[Текст]"/>
      <dgm:spPr/>
      <dgm:t>
        <a:bodyPr/>
        <a:lstStyle/>
        <a:p>
          <a:r>
            <a:rPr lang="ru-RU" dirty="0" smtClean="0"/>
            <a:t>Областной бюджет: </a:t>
          </a:r>
        </a:p>
        <a:p>
          <a:r>
            <a:rPr lang="ru-RU" dirty="0" smtClean="0"/>
            <a:t>2 689 298 рублей</a:t>
          </a:r>
          <a:endParaRPr lang="ru-RU" dirty="0"/>
        </a:p>
      </dgm:t>
    </dgm:pt>
    <dgm:pt modelId="{DFBBF734-BD15-4425-9292-1E22B8BF7E2C}" type="parTrans" cxnId="{210265FB-F38E-476B-946B-9524A6B42871}">
      <dgm:prSet/>
      <dgm:spPr/>
      <dgm:t>
        <a:bodyPr/>
        <a:lstStyle/>
        <a:p>
          <a:endParaRPr lang="ru-RU"/>
        </a:p>
      </dgm:t>
    </dgm:pt>
    <dgm:pt modelId="{92819F3D-47E1-45BC-98F9-DE0F07C1BE99}" type="sibTrans" cxnId="{210265FB-F38E-476B-946B-9524A6B42871}">
      <dgm:prSet/>
      <dgm:spPr/>
      <dgm:t>
        <a:bodyPr/>
        <a:lstStyle/>
        <a:p>
          <a:endParaRPr lang="ru-RU"/>
        </a:p>
      </dgm:t>
    </dgm:pt>
    <dgm:pt modelId="{614295B9-78CC-40E8-95D9-306E7C424A8C}">
      <dgm:prSet phldrT="[Текст]"/>
      <dgm:spPr/>
      <dgm:t>
        <a:bodyPr/>
        <a:lstStyle/>
        <a:p>
          <a:r>
            <a:rPr lang="ru-RU" dirty="0" smtClean="0"/>
            <a:t>Инициативные платежи: </a:t>
          </a:r>
        </a:p>
        <a:p>
          <a:r>
            <a:rPr lang="ru-RU" dirty="0" smtClean="0"/>
            <a:t>10 000 рублей</a:t>
          </a:r>
          <a:endParaRPr lang="ru-RU" dirty="0"/>
        </a:p>
      </dgm:t>
    </dgm:pt>
    <dgm:pt modelId="{FB6C378D-7A48-400B-99D3-2ABC9D702F5D}" type="parTrans" cxnId="{38BDB1BC-9AA8-4B5F-8F4E-BAA1D2310206}">
      <dgm:prSet/>
      <dgm:spPr/>
      <dgm:t>
        <a:bodyPr/>
        <a:lstStyle/>
        <a:p>
          <a:endParaRPr lang="ru-RU"/>
        </a:p>
      </dgm:t>
    </dgm:pt>
    <dgm:pt modelId="{847993C2-82A7-443C-ADA7-26EA7790FC81}" type="sibTrans" cxnId="{38BDB1BC-9AA8-4B5F-8F4E-BAA1D2310206}">
      <dgm:prSet/>
      <dgm:spPr/>
      <dgm:t>
        <a:bodyPr/>
        <a:lstStyle/>
        <a:p>
          <a:endParaRPr lang="ru-RU"/>
        </a:p>
      </dgm:t>
    </dgm:pt>
    <dgm:pt modelId="{795A8969-9312-42A2-ABD3-CB61F6F3ED81}">
      <dgm:prSet phldrT="[Текст]"/>
      <dgm:spPr/>
      <dgm:t>
        <a:bodyPr/>
        <a:lstStyle/>
        <a:p>
          <a:r>
            <a:rPr lang="ru-RU" dirty="0" smtClean="0"/>
            <a:t>Местный бюджет: 299 922 рубля</a:t>
          </a:r>
          <a:endParaRPr lang="ru-RU" dirty="0"/>
        </a:p>
      </dgm:t>
    </dgm:pt>
    <dgm:pt modelId="{04AC5A47-AFBA-4F07-BA54-D24E85777969}" type="sibTrans" cxnId="{2129A9AB-9930-4646-9363-6AC7A2A1EF3B}">
      <dgm:prSet/>
      <dgm:spPr/>
      <dgm:t>
        <a:bodyPr/>
        <a:lstStyle/>
        <a:p>
          <a:endParaRPr lang="ru-RU"/>
        </a:p>
      </dgm:t>
    </dgm:pt>
    <dgm:pt modelId="{E1AF86CF-8AF1-4E17-AE1E-9456F1AA2AF4}" type="parTrans" cxnId="{2129A9AB-9930-4646-9363-6AC7A2A1EF3B}">
      <dgm:prSet/>
      <dgm:spPr/>
      <dgm:t>
        <a:bodyPr/>
        <a:lstStyle/>
        <a:p>
          <a:endParaRPr lang="ru-RU"/>
        </a:p>
      </dgm:t>
    </dgm:pt>
    <dgm:pt modelId="{3B96172F-34BE-4168-ABA6-7F0EF6A2166A}" type="pres">
      <dgm:prSet presAssocID="{B1337082-763E-4296-8B3F-76D64D5A93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5C8F19-D787-4FFA-9B04-C6063DD52887}" type="pres">
      <dgm:prSet presAssocID="{533B4295-94AF-4825-9003-2972204FBA42}" presName="hierRoot1" presStyleCnt="0">
        <dgm:presLayoutVars>
          <dgm:hierBranch val="init"/>
        </dgm:presLayoutVars>
      </dgm:prSet>
      <dgm:spPr/>
    </dgm:pt>
    <dgm:pt modelId="{DFEE8215-3537-4C9A-9555-97F707AD88F9}" type="pres">
      <dgm:prSet presAssocID="{533B4295-94AF-4825-9003-2972204FBA42}" presName="rootComposite1" presStyleCnt="0"/>
      <dgm:spPr/>
    </dgm:pt>
    <dgm:pt modelId="{4C5760BB-60F3-4B36-8C15-C5AB1E124144}" type="pres">
      <dgm:prSet presAssocID="{533B4295-94AF-4825-9003-2972204FBA42}" presName="rootText1" presStyleLbl="node0" presStyleIdx="0" presStyleCnt="1" custLinFactNeighborX="6983" custLinFactNeighborY="10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05F404-A1BE-4854-BF73-610A45171620}" type="pres">
      <dgm:prSet presAssocID="{533B4295-94AF-4825-9003-2972204FBA4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FC68950-36C6-4027-8204-1F3117ED164A}" type="pres">
      <dgm:prSet presAssocID="{533B4295-94AF-4825-9003-2972204FBA42}" presName="hierChild2" presStyleCnt="0"/>
      <dgm:spPr/>
    </dgm:pt>
    <dgm:pt modelId="{1106418D-2DF4-4DCD-B725-3DBCAA13F6B4}" type="pres">
      <dgm:prSet presAssocID="{DFBBF734-BD15-4425-9292-1E22B8BF7E2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17C0891-945A-4F61-A2A3-EA48CA0CBCEF}" type="pres">
      <dgm:prSet presAssocID="{F385AC97-01D5-400F-BC26-71A1FF0DC66D}" presName="hierRoot2" presStyleCnt="0">
        <dgm:presLayoutVars>
          <dgm:hierBranch val="init"/>
        </dgm:presLayoutVars>
      </dgm:prSet>
      <dgm:spPr/>
    </dgm:pt>
    <dgm:pt modelId="{32AD94CF-6221-4FC1-AB40-C998C1F42364}" type="pres">
      <dgm:prSet presAssocID="{F385AC97-01D5-400F-BC26-71A1FF0DC66D}" presName="rootComposite" presStyleCnt="0"/>
      <dgm:spPr/>
    </dgm:pt>
    <dgm:pt modelId="{7972DCA9-7CAA-43ED-8407-D333BD26575F}" type="pres">
      <dgm:prSet presAssocID="{F385AC97-01D5-400F-BC26-71A1FF0DC66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8EE0D7-E7CD-4A9C-8DD2-E947ED9AE849}" type="pres">
      <dgm:prSet presAssocID="{F385AC97-01D5-400F-BC26-71A1FF0DC66D}" presName="rootConnector" presStyleLbl="node2" presStyleIdx="0" presStyleCnt="3"/>
      <dgm:spPr/>
      <dgm:t>
        <a:bodyPr/>
        <a:lstStyle/>
        <a:p>
          <a:endParaRPr lang="ru-RU"/>
        </a:p>
      </dgm:t>
    </dgm:pt>
    <dgm:pt modelId="{32A3A1EF-A91B-483E-A2DC-7419A7615F51}" type="pres">
      <dgm:prSet presAssocID="{F385AC97-01D5-400F-BC26-71A1FF0DC66D}" presName="hierChild4" presStyleCnt="0"/>
      <dgm:spPr/>
    </dgm:pt>
    <dgm:pt modelId="{7CFDCDB9-C03F-42A7-99D0-D4512BA42B8A}" type="pres">
      <dgm:prSet presAssocID="{F385AC97-01D5-400F-BC26-71A1FF0DC66D}" presName="hierChild5" presStyleCnt="0"/>
      <dgm:spPr/>
    </dgm:pt>
    <dgm:pt modelId="{AE308DDC-1759-4C62-8032-66825AB49854}" type="pres">
      <dgm:prSet presAssocID="{E1AF86CF-8AF1-4E17-AE1E-9456F1AA2AF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9F25075-977C-4FBF-A092-385AAE374F9E}" type="pres">
      <dgm:prSet presAssocID="{795A8969-9312-42A2-ABD3-CB61F6F3ED81}" presName="hierRoot2" presStyleCnt="0">
        <dgm:presLayoutVars>
          <dgm:hierBranch val="init"/>
        </dgm:presLayoutVars>
      </dgm:prSet>
      <dgm:spPr/>
    </dgm:pt>
    <dgm:pt modelId="{7BFB5968-3735-43C8-A28B-BDBE0217044D}" type="pres">
      <dgm:prSet presAssocID="{795A8969-9312-42A2-ABD3-CB61F6F3ED81}" presName="rootComposite" presStyleCnt="0"/>
      <dgm:spPr/>
    </dgm:pt>
    <dgm:pt modelId="{11DA7ADA-ED1E-48BF-8296-412E9436ED57}" type="pres">
      <dgm:prSet presAssocID="{795A8969-9312-42A2-ABD3-CB61F6F3ED8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9430F5-B66B-4839-B802-42F9E6511350}" type="pres">
      <dgm:prSet presAssocID="{795A8969-9312-42A2-ABD3-CB61F6F3ED81}" presName="rootConnector" presStyleLbl="node2" presStyleIdx="1" presStyleCnt="3"/>
      <dgm:spPr/>
      <dgm:t>
        <a:bodyPr/>
        <a:lstStyle/>
        <a:p>
          <a:endParaRPr lang="ru-RU"/>
        </a:p>
      </dgm:t>
    </dgm:pt>
    <dgm:pt modelId="{53667AE9-302A-45BD-9C73-6388D2F8E1D3}" type="pres">
      <dgm:prSet presAssocID="{795A8969-9312-42A2-ABD3-CB61F6F3ED81}" presName="hierChild4" presStyleCnt="0"/>
      <dgm:spPr/>
    </dgm:pt>
    <dgm:pt modelId="{2358C342-2B62-4153-B5BE-36FFD3EC440F}" type="pres">
      <dgm:prSet presAssocID="{795A8969-9312-42A2-ABD3-CB61F6F3ED81}" presName="hierChild5" presStyleCnt="0"/>
      <dgm:spPr/>
    </dgm:pt>
    <dgm:pt modelId="{E56F4178-866D-4F68-8F01-E95955C79A6C}" type="pres">
      <dgm:prSet presAssocID="{FB6C378D-7A48-400B-99D3-2ABC9D702F5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B3678F7-8B40-43F7-AABF-2C913CBB55B6}" type="pres">
      <dgm:prSet presAssocID="{614295B9-78CC-40E8-95D9-306E7C424A8C}" presName="hierRoot2" presStyleCnt="0">
        <dgm:presLayoutVars>
          <dgm:hierBranch val="init"/>
        </dgm:presLayoutVars>
      </dgm:prSet>
      <dgm:spPr/>
    </dgm:pt>
    <dgm:pt modelId="{13DF38CF-3AFE-4B60-B76A-D2BC66579D2D}" type="pres">
      <dgm:prSet presAssocID="{614295B9-78CC-40E8-95D9-306E7C424A8C}" presName="rootComposite" presStyleCnt="0"/>
      <dgm:spPr/>
    </dgm:pt>
    <dgm:pt modelId="{785ED4FF-7893-4113-9A7F-FD112229BF6C}" type="pres">
      <dgm:prSet presAssocID="{614295B9-78CC-40E8-95D9-306E7C424A8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824D3C-6715-460F-8955-274DA58B50A8}" type="pres">
      <dgm:prSet presAssocID="{614295B9-78CC-40E8-95D9-306E7C424A8C}" presName="rootConnector" presStyleLbl="node2" presStyleIdx="2" presStyleCnt="3"/>
      <dgm:spPr/>
      <dgm:t>
        <a:bodyPr/>
        <a:lstStyle/>
        <a:p>
          <a:endParaRPr lang="ru-RU"/>
        </a:p>
      </dgm:t>
    </dgm:pt>
    <dgm:pt modelId="{51702C71-99C2-4DC0-A1B4-94B78439B804}" type="pres">
      <dgm:prSet presAssocID="{614295B9-78CC-40E8-95D9-306E7C424A8C}" presName="hierChild4" presStyleCnt="0"/>
      <dgm:spPr/>
    </dgm:pt>
    <dgm:pt modelId="{364C5D79-184A-4688-AE6E-54C0664606DC}" type="pres">
      <dgm:prSet presAssocID="{614295B9-78CC-40E8-95D9-306E7C424A8C}" presName="hierChild5" presStyleCnt="0"/>
      <dgm:spPr/>
    </dgm:pt>
    <dgm:pt modelId="{03DFC53E-5A18-4017-8D94-85B88C16F9CC}" type="pres">
      <dgm:prSet presAssocID="{533B4295-94AF-4825-9003-2972204FBA42}" presName="hierChild3" presStyleCnt="0"/>
      <dgm:spPr/>
    </dgm:pt>
    <dgm:pt modelId="{52F62AE0-EE70-4C5C-8BDC-4967EEBE591F}" type="pres">
      <dgm:prSet presAssocID="{53119616-B8A4-4A99-AF5C-29A85F9648EB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638EE9D2-6E76-4FCE-BB9A-CBE50DA5510E}" type="pres">
      <dgm:prSet presAssocID="{67288F22-5FBC-477F-95C2-2F243E2F9E6E}" presName="hierRoot3" presStyleCnt="0">
        <dgm:presLayoutVars>
          <dgm:hierBranch val="init"/>
        </dgm:presLayoutVars>
      </dgm:prSet>
      <dgm:spPr/>
    </dgm:pt>
    <dgm:pt modelId="{CE3B9C31-F600-4F51-8C46-E80FF6E8F334}" type="pres">
      <dgm:prSet presAssocID="{67288F22-5FBC-477F-95C2-2F243E2F9E6E}" presName="rootComposite3" presStyleCnt="0"/>
      <dgm:spPr/>
    </dgm:pt>
    <dgm:pt modelId="{4AB9FB68-C46D-462C-8260-89F0CD61E8A0}" type="pres">
      <dgm:prSet presAssocID="{67288F22-5FBC-477F-95C2-2F243E2F9E6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3173D9-E123-40B4-835F-DB5046DA3CE2}" type="pres">
      <dgm:prSet presAssocID="{67288F22-5FBC-477F-95C2-2F243E2F9E6E}" presName="rootConnector3" presStyleLbl="asst1" presStyleIdx="0" presStyleCnt="1"/>
      <dgm:spPr/>
      <dgm:t>
        <a:bodyPr/>
        <a:lstStyle/>
        <a:p>
          <a:endParaRPr lang="ru-RU"/>
        </a:p>
      </dgm:t>
    </dgm:pt>
    <dgm:pt modelId="{70280DF8-9A6C-4D9D-9AFF-ACE791F8EE1E}" type="pres">
      <dgm:prSet presAssocID="{67288F22-5FBC-477F-95C2-2F243E2F9E6E}" presName="hierChild6" presStyleCnt="0"/>
      <dgm:spPr/>
    </dgm:pt>
    <dgm:pt modelId="{ECB46B0A-AD26-4F31-9E8A-D4104BDD60E3}" type="pres">
      <dgm:prSet presAssocID="{67288F22-5FBC-477F-95C2-2F243E2F9E6E}" presName="hierChild7" presStyleCnt="0"/>
      <dgm:spPr/>
    </dgm:pt>
  </dgm:ptLst>
  <dgm:cxnLst>
    <dgm:cxn modelId="{D226C40C-0E1C-4C7A-9A17-15BED1A0932C}" type="presOf" srcId="{614295B9-78CC-40E8-95D9-306E7C424A8C}" destId="{05824D3C-6715-460F-8955-274DA58B50A8}" srcOrd="1" destOrd="0" presId="urn:microsoft.com/office/officeart/2005/8/layout/orgChart1"/>
    <dgm:cxn modelId="{B4B158EC-E586-4D3B-97FF-E8B9BC527947}" type="presOf" srcId="{795A8969-9312-42A2-ABD3-CB61F6F3ED81}" destId="{11DA7ADA-ED1E-48BF-8296-412E9436ED57}" srcOrd="0" destOrd="0" presId="urn:microsoft.com/office/officeart/2005/8/layout/orgChart1"/>
    <dgm:cxn modelId="{44A76A60-6DC7-412B-A71D-FE0357CC1631}" type="presOf" srcId="{FB6C378D-7A48-400B-99D3-2ABC9D702F5D}" destId="{E56F4178-866D-4F68-8F01-E95955C79A6C}" srcOrd="0" destOrd="0" presId="urn:microsoft.com/office/officeart/2005/8/layout/orgChart1"/>
    <dgm:cxn modelId="{649B754C-A946-406B-89FF-DD8414124C9C}" type="presOf" srcId="{614295B9-78CC-40E8-95D9-306E7C424A8C}" destId="{785ED4FF-7893-4113-9A7F-FD112229BF6C}" srcOrd="0" destOrd="0" presId="urn:microsoft.com/office/officeart/2005/8/layout/orgChart1"/>
    <dgm:cxn modelId="{380A1823-3442-4FC3-ABBD-7635813F87E5}" srcId="{533B4295-94AF-4825-9003-2972204FBA42}" destId="{67288F22-5FBC-477F-95C2-2F243E2F9E6E}" srcOrd="0" destOrd="0" parTransId="{53119616-B8A4-4A99-AF5C-29A85F9648EB}" sibTransId="{746B95E0-59FB-451A-8800-573458B829FE}"/>
    <dgm:cxn modelId="{FC02A1CB-4D8D-4B44-8540-D28684D01C10}" type="presOf" srcId="{B1337082-763E-4296-8B3F-76D64D5A9382}" destId="{3B96172F-34BE-4168-ABA6-7F0EF6A2166A}" srcOrd="0" destOrd="0" presId="urn:microsoft.com/office/officeart/2005/8/layout/orgChart1"/>
    <dgm:cxn modelId="{B47D71B6-2C88-44C2-B6B8-48C7B547DA47}" type="presOf" srcId="{795A8969-9312-42A2-ABD3-CB61F6F3ED81}" destId="{6F9430F5-B66B-4839-B802-42F9E6511350}" srcOrd="1" destOrd="0" presId="urn:microsoft.com/office/officeart/2005/8/layout/orgChart1"/>
    <dgm:cxn modelId="{D8F2A960-D50D-425B-81C7-55961BAA122E}" type="presOf" srcId="{67288F22-5FBC-477F-95C2-2F243E2F9E6E}" destId="{4AB9FB68-C46D-462C-8260-89F0CD61E8A0}" srcOrd="0" destOrd="0" presId="urn:microsoft.com/office/officeart/2005/8/layout/orgChart1"/>
    <dgm:cxn modelId="{4C0B43A3-376D-46AC-9B0D-BDA7523C5E21}" type="presOf" srcId="{533B4295-94AF-4825-9003-2972204FBA42}" destId="{4C5760BB-60F3-4B36-8C15-C5AB1E124144}" srcOrd="0" destOrd="0" presId="urn:microsoft.com/office/officeart/2005/8/layout/orgChart1"/>
    <dgm:cxn modelId="{2129A9AB-9930-4646-9363-6AC7A2A1EF3B}" srcId="{533B4295-94AF-4825-9003-2972204FBA42}" destId="{795A8969-9312-42A2-ABD3-CB61F6F3ED81}" srcOrd="2" destOrd="0" parTransId="{E1AF86CF-8AF1-4E17-AE1E-9456F1AA2AF4}" sibTransId="{04AC5A47-AFBA-4F07-BA54-D24E85777969}"/>
    <dgm:cxn modelId="{51739512-86F1-45CD-A2A9-90A61B3267DA}" type="presOf" srcId="{F385AC97-01D5-400F-BC26-71A1FF0DC66D}" destId="{338EE0D7-E7CD-4A9C-8DD2-E947ED9AE849}" srcOrd="1" destOrd="0" presId="urn:microsoft.com/office/officeart/2005/8/layout/orgChart1"/>
    <dgm:cxn modelId="{B2FB1A81-5671-4C70-A876-8296D03C7012}" srcId="{B1337082-763E-4296-8B3F-76D64D5A9382}" destId="{533B4295-94AF-4825-9003-2972204FBA42}" srcOrd="0" destOrd="0" parTransId="{56C70953-6192-4D5A-95CC-24DAD02FC5B7}" sibTransId="{8FFF1982-4A40-42CA-A451-D6730991058F}"/>
    <dgm:cxn modelId="{38BDB1BC-9AA8-4B5F-8F4E-BAA1D2310206}" srcId="{533B4295-94AF-4825-9003-2972204FBA42}" destId="{614295B9-78CC-40E8-95D9-306E7C424A8C}" srcOrd="3" destOrd="0" parTransId="{FB6C378D-7A48-400B-99D3-2ABC9D702F5D}" sibTransId="{847993C2-82A7-443C-ADA7-26EA7790FC81}"/>
    <dgm:cxn modelId="{30CA1815-6196-42D5-AEE9-3DFC218552A9}" type="presOf" srcId="{DFBBF734-BD15-4425-9292-1E22B8BF7E2C}" destId="{1106418D-2DF4-4DCD-B725-3DBCAA13F6B4}" srcOrd="0" destOrd="0" presId="urn:microsoft.com/office/officeart/2005/8/layout/orgChart1"/>
    <dgm:cxn modelId="{C6F6A837-00D6-49C3-A98D-5C31DF94A9C8}" type="presOf" srcId="{53119616-B8A4-4A99-AF5C-29A85F9648EB}" destId="{52F62AE0-EE70-4C5C-8BDC-4967EEBE591F}" srcOrd="0" destOrd="0" presId="urn:microsoft.com/office/officeart/2005/8/layout/orgChart1"/>
    <dgm:cxn modelId="{AA9B2EAB-CBD9-43F1-9A28-7D138CD19EA6}" type="presOf" srcId="{E1AF86CF-8AF1-4E17-AE1E-9456F1AA2AF4}" destId="{AE308DDC-1759-4C62-8032-66825AB49854}" srcOrd="0" destOrd="0" presId="urn:microsoft.com/office/officeart/2005/8/layout/orgChart1"/>
    <dgm:cxn modelId="{210265FB-F38E-476B-946B-9524A6B42871}" srcId="{533B4295-94AF-4825-9003-2972204FBA42}" destId="{F385AC97-01D5-400F-BC26-71A1FF0DC66D}" srcOrd="1" destOrd="0" parTransId="{DFBBF734-BD15-4425-9292-1E22B8BF7E2C}" sibTransId="{92819F3D-47E1-45BC-98F9-DE0F07C1BE99}"/>
    <dgm:cxn modelId="{A3790264-7BE4-4B88-A6B5-7FCED51E0053}" type="presOf" srcId="{67288F22-5FBC-477F-95C2-2F243E2F9E6E}" destId="{1D3173D9-E123-40B4-835F-DB5046DA3CE2}" srcOrd="1" destOrd="0" presId="urn:microsoft.com/office/officeart/2005/8/layout/orgChart1"/>
    <dgm:cxn modelId="{36623F28-C2EF-4924-A810-1778A138F554}" type="presOf" srcId="{F385AC97-01D5-400F-BC26-71A1FF0DC66D}" destId="{7972DCA9-7CAA-43ED-8407-D333BD26575F}" srcOrd="0" destOrd="0" presId="urn:microsoft.com/office/officeart/2005/8/layout/orgChart1"/>
    <dgm:cxn modelId="{A0301AF9-E09C-43D5-8CB8-BF008780639E}" type="presOf" srcId="{533B4295-94AF-4825-9003-2972204FBA42}" destId="{2705F404-A1BE-4854-BF73-610A45171620}" srcOrd="1" destOrd="0" presId="urn:microsoft.com/office/officeart/2005/8/layout/orgChart1"/>
    <dgm:cxn modelId="{3E7409FD-B34B-4F7B-AACB-E69F7B2D52AB}" type="presParOf" srcId="{3B96172F-34BE-4168-ABA6-7F0EF6A2166A}" destId="{B95C8F19-D787-4FFA-9B04-C6063DD52887}" srcOrd="0" destOrd="0" presId="urn:microsoft.com/office/officeart/2005/8/layout/orgChart1"/>
    <dgm:cxn modelId="{BEB82EC7-B8B7-472A-8DF4-17796AEC60E6}" type="presParOf" srcId="{B95C8F19-D787-4FFA-9B04-C6063DD52887}" destId="{DFEE8215-3537-4C9A-9555-97F707AD88F9}" srcOrd="0" destOrd="0" presId="urn:microsoft.com/office/officeart/2005/8/layout/orgChart1"/>
    <dgm:cxn modelId="{2748A98F-88D3-4F8A-8C13-A966659BB75C}" type="presParOf" srcId="{DFEE8215-3537-4C9A-9555-97F707AD88F9}" destId="{4C5760BB-60F3-4B36-8C15-C5AB1E124144}" srcOrd="0" destOrd="0" presId="urn:microsoft.com/office/officeart/2005/8/layout/orgChart1"/>
    <dgm:cxn modelId="{05D9B7F2-7087-4A93-8F95-C1F752CE921A}" type="presParOf" srcId="{DFEE8215-3537-4C9A-9555-97F707AD88F9}" destId="{2705F404-A1BE-4854-BF73-610A45171620}" srcOrd="1" destOrd="0" presId="urn:microsoft.com/office/officeart/2005/8/layout/orgChart1"/>
    <dgm:cxn modelId="{5FEBA3E0-4E94-4F7C-899F-2F6DA20A7896}" type="presParOf" srcId="{B95C8F19-D787-4FFA-9B04-C6063DD52887}" destId="{BFC68950-36C6-4027-8204-1F3117ED164A}" srcOrd="1" destOrd="0" presId="urn:microsoft.com/office/officeart/2005/8/layout/orgChart1"/>
    <dgm:cxn modelId="{7CE195BF-5CA0-4DF8-B1AB-1D627A44414D}" type="presParOf" srcId="{BFC68950-36C6-4027-8204-1F3117ED164A}" destId="{1106418D-2DF4-4DCD-B725-3DBCAA13F6B4}" srcOrd="0" destOrd="0" presId="urn:microsoft.com/office/officeart/2005/8/layout/orgChart1"/>
    <dgm:cxn modelId="{DC99DCA1-5EF3-4778-90AE-5C7EB6EC9E82}" type="presParOf" srcId="{BFC68950-36C6-4027-8204-1F3117ED164A}" destId="{717C0891-945A-4F61-A2A3-EA48CA0CBCEF}" srcOrd="1" destOrd="0" presId="urn:microsoft.com/office/officeart/2005/8/layout/orgChart1"/>
    <dgm:cxn modelId="{278C984A-721A-46C1-837C-99431AED6931}" type="presParOf" srcId="{717C0891-945A-4F61-A2A3-EA48CA0CBCEF}" destId="{32AD94CF-6221-4FC1-AB40-C998C1F42364}" srcOrd="0" destOrd="0" presId="urn:microsoft.com/office/officeart/2005/8/layout/orgChart1"/>
    <dgm:cxn modelId="{F287ADA5-C766-4D90-ACF4-553C2EE3F6C8}" type="presParOf" srcId="{32AD94CF-6221-4FC1-AB40-C998C1F42364}" destId="{7972DCA9-7CAA-43ED-8407-D333BD26575F}" srcOrd="0" destOrd="0" presId="urn:microsoft.com/office/officeart/2005/8/layout/orgChart1"/>
    <dgm:cxn modelId="{0E61C2AE-9B10-4347-B0CF-C25C09C15F24}" type="presParOf" srcId="{32AD94CF-6221-4FC1-AB40-C998C1F42364}" destId="{338EE0D7-E7CD-4A9C-8DD2-E947ED9AE849}" srcOrd="1" destOrd="0" presId="urn:microsoft.com/office/officeart/2005/8/layout/orgChart1"/>
    <dgm:cxn modelId="{099BDE1D-CCC8-4F12-8B7B-892B8A268864}" type="presParOf" srcId="{717C0891-945A-4F61-A2A3-EA48CA0CBCEF}" destId="{32A3A1EF-A91B-483E-A2DC-7419A7615F51}" srcOrd="1" destOrd="0" presId="urn:microsoft.com/office/officeart/2005/8/layout/orgChart1"/>
    <dgm:cxn modelId="{9869D3E4-7E21-46DE-97CF-10B0BCEDDD44}" type="presParOf" srcId="{717C0891-945A-4F61-A2A3-EA48CA0CBCEF}" destId="{7CFDCDB9-C03F-42A7-99D0-D4512BA42B8A}" srcOrd="2" destOrd="0" presId="urn:microsoft.com/office/officeart/2005/8/layout/orgChart1"/>
    <dgm:cxn modelId="{3F2FDF87-DC7A-4303-8630-422A4073EA31}" type="presParOf" srcId="{BFC68950-36C6-4027-8204-1F3117ED164A}" destId="{AE308DDC-1759-4C62-8032-66825AB49854}" srcOrd="2" destOrd="0" presId="urn:microsoft.com/office/officeart/2005/8/layout/orgChart1"/>
    <dgm:cxn modelId="{26F6E9C6-C5CD-4F35-A5DE-5ECDE234BB20}" type="presParOf" srcId="{BFC68950-36C6-4027-8204-1F3117ED164A}" destId="{69F25075-977C-4FBF-A092-385AAE374F9E}" srcOrd="3" destOrd="0" presId="urn:microsoft.com/office/officeart/2005/8/layout/orgChart1"/>
    <dgm:cxn modelId="{E48B5EF1-89FF-4799-A80E-7C93668922AF}" type="presParOf" srcId="{69F25075-977C-4FBF-A092-385AAE374F9E}" destId="{7BFB5968-3735-43C8-A28B-BDBE0217044D}" srcOrd="0" destOrd="0" presId="urn:microsoft.com/office/officeart/2005/8/layout/orgChart1"/>
    <dgm:cxn modelId="{AB6C5651-E7BF-4011-B7B6-81C77E1FDD8D}" type="presParOf" srcId="{7BFB5968-3735-43C8-A28B-BDBE0217044D}" destId="{11DA7ADA-ED1E-48BF-8296-412E9436ED57}" srcOrd="0" destOrd="0" presId="urn:microsoft.com/office/officeart/2005/8/layout/orgChart1"/>
    <dgm:cxn modelId="{06009BDD-237A-46EE-9849-1429BA2DD9D5}" type="presParOf" srcId="{7BFB5968-3735-43C8-A28B-BDBE0217044D}" destId="{6F9430F5-B66B-4839-B802-42F9E6511350}" srcOrd="1" destOrd="0" presId="urn:microsoft.com/office/officeart/2005/8/layout/orgChart1"/>
    <dgm:cxn modelId="{AC61AE0B-0A9B-4148-A576-BE8DA5EB33A1}" type="presParOf" srcId="{69F25075-977C-4FBF-A092-385AAE374F9E}" destId="{53667AE9-302A-45BD-9C73-6388D2F8E1D3}" srcOrd="1" destOrd="0" presId="urn:microsoft.com/office/officeart/2005/8/layout/orgChart1"/>
    <dgm:cxn modelId="{6E1C370B-6CAF-4A32-A76E-5511455305DA}" type="presParOf" srcId="{69F25075-977C-4FBF-A092-385AAE374F9E}" destId="{2358C342-2B62-4153-B5BE-36FFD3EC440F}" srcOrd="2" destOrd="0" presId="urn:microsoft.com/office/officeart/2005/8/layout/orgChart1"/>
    <dgm:cxn modelId="{4543460D-9074-40F0-85C1-D7CBE97783FF}" type="presParOf" srcId="{BFC68950-36C6-4027-8204-1F3117ED164A}" destId="{E56F4178-866D-4F68-8F01-E95955C79A6C}" srcOrd="4" destOrd="0" presId="urn:microsoft.com/office/officeart/2005/8/layout/orgChart1"/>
    <dgm:cxn modelId="{B78A6CAD-C0AC-44A1-A6E6-ED23347DF885}" type="presParOf" srcId="{BFC68950-36C6-4027-8204-1F3117ED164A}" destId="{4B3678F7-8B40-43F7-AABF-2C913CBB55B6}" srcOrd="5" destOrd="0" presId="urn:microsoft.com/office/officeart/2005/8/layout/orgChart1"/>
    <dgm:cxn modelId="{3C8AABAB-443C-479C-AF7B-5A327A90A285}" type="presParOf" srcId="{4B3678F7-8B40-43F7-AABF-2C913CBB55B6}" destId="{13DF38CF-3AFE-4B60-B76A-D2BC66579D2D}" srcOrd="0" destOrd="0" presId="urn:microsoft.com/office/officeart/2005/8/layout/orgChart1"/>
    <dgm:cxn modelId="{063937A4-D6EA-4D90-850A-DF5052600239}" type="presParOf" srcId="{13DF38CF-3AFE-4B60-B76A-D2BC66579D2D}" destId="{785ED4FF-7893-4113-9A7F-FD112229BF6C}" srcOrd="0" destOrd="0" presId="urn:microsoft.com/office/officeart/2005/8/layout/orgChart1"/>
    <dgm:cxn modelId="{B9D6A412-E2A2-4AF8-84EB-85E0F3FBE00C}" type="presParOf" srcId="{13DF38CF-3AFE-4B60-B76A-D2BC66579D2D}" destId="{05824D3C-6715-460F-8955-274DA58B50A8}" srcOrd="1" destOrd="0" presId="urn:microsoft.com/office/officeart/2005/8/layout/orgChart1"/>
    <dgm:cxn modelId="{A355390D-33D5-4F18-89A5-87FCD35F3150}" type="presParOf" srcId="{4B3678F7-8B40-43F7-AABF-2C913CBB55B6}" destId="{51702C71-99C2-4DC0-A1B4-94B78439B804}" srcOrd="1" destOrd="0" presId="urn:microsoft.com/office/officeart/2005/8/layout/orgChart1"/>
    <dgm:cxn modelId="{1532182A-9936-4915-8E62-67637F1224F9}" type="presParOf" srcId="{4B3678F7-8B40-43F7-AABF-2C913CBB55B6}" destId="{364C5D79-184A-4688-AE6E-54C0664606DC}" srcOrd="2" destOrd="0" presId="urn:microsoft.com/office/officeart/2005/8/layout/orgChart1"/>
    <dgm:cxn modelId="{4E963D4C-1B51-4B7C-98E0-725BB1F9E304}" type="presParOf" srcId="{B95C8F19-D787-4FFA-9B04-C6063DD52887}" destId="{03DFC53E-5A18-4017-8D94-85B88C16F9CC}" srcOrd="2" destOrd="0" presId="urn:microsoft.com/office/officeart/2005/8/layout/orgChart1"/>
    <dgm:cxn modelId="{E92D2187-F25C-4B11-A4FB-67C24E399130}" type="presParOf" srcId="{03DFC53E-5A18-4017-8D94-85B88C16F9CC}" destId="{52F62AE0-EE70-4C5C-8BDC-4967EEBE591F}" srcOrd="0" destOrd="0" presId="urn:microsoft.com/office/officeart/2005/8/layout/orgChart1"/>
    <dgm:cxn modelId="{12608BC5-36A1-4546-BD4B-9F1FA1C030B1}" type="presParOf" srcId="{03DFC53E-5A18-4017-8D94-85B88C16F9CC}" destId="{638EE9D2-6E76-4FCE-BB9A-CBE50DA5510E}" srcOrd="1" destOrd="0" presId="urn:microsoft.com/office/officeart/2005/8/layout/orgChart1"/>
    <dgm:cxn modelId="{E0439A12-7CBB-442D-8089-22B8E102B1A7}" type="presParOf" srcId="{638EE9D2-6E76-4FCE-BB9A-CBE50DA5510E}" destId="{CE3B9C31-F600-4F51-8C46-E80FF6E8F334}" srcOrd="0" destOrd="0" presId="urn:microsoft.com/office/officeart/2005/8/layout/orgChart1"/>
    <dgm:cxn modelId="{2081F971-A17A-47A6-BAB7-DB95DC109922}" type="presParOf" srcId="{CE3B9C31-F600-4F51-8C46-E80FF6E8F334}" destId="{4AB9FB68-C46D-462C-8260-89F0CD61E8A0}" srcOrd="0" destOrd="0" presId="urn:microsoft.com/office/officeart/2005/8/layout/orgChart1"/>
    <dgm:cxn modelId="{B5279E29-167E-422B-A2E8-9E81DC0D28AC}" type="presParOf" srcId="{CE3B9C31-F600-4F51-8C46-E80FF6E8F334}" destId="{1D3173D9-E123-40B4-835F-DB5046DA3CE2}" srcOrd="1" destOrd="0" presId="urn:microsoft.com/office/officeart/2005/8/layout/orgChart1"/>
    <dgm:cxn modelId="{85CFA9BB-5DBE-4195-B3E1-1EB94CC3DC2C}" type="presParOf" srcId="{638EE9D2-6E76-4FCE-BB9A-CBE50DA5510E}" destId="{70280DF8-9A6C-4D9D-9AFF-ACE791F8EE1E}" srcOrd="1" destOrd="0" presId="urn:microsoft.com/office/officeart/2005/8/layout/orgChart1"/>
    <dgm:cxn modelId="{BB5A86AC-6AE5-45CA-AE2C-6C591026693C}" type="presParOf" srcId="{638EE9D2-6E76-4FCE-BB9A-CBE50DA5510E}" destId="{ECB46B0A-AD26-4F31-9E8A-D4104BDD60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649DC-2BA6-45EA-8960-CD378897572B}">
      <dsp:nvSpPr>
        <dsp:cNvPr id="0" name=""/>
        <dsp:cNvSpPr/>
      </dsp:nvSpPr>
      <dsp:spPr>
        <a:xfrm rot="10800000">
          <a:off x="1479671" y="36204"/>
          <a:ext cx="7365787" cy="164404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754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spc="300" dirty="0" smtClean="0">
              <a:ln w="24500" cmpd="dbl"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anose="02050604050505020204" pitchFamily="18" charset="0"/>
              <a:cs typeface="Browallia New" panose="020B0604020202020204" pitchFamily="34" charset="-34"/>
            </a:rPr>
            <a:t>Спортивная площадка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spc="300" dirty="0" smtClean="0">
              <a:ln w="24500" cmpd="dbl"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anose="02050604050505020204" pitchFamily="18" charset="0"/>
              <a:cs typeface="Browallia New" panose="020B0604020202020204" pitchFamily="34" charset="-34"/>
            </a:rPr>
            <a:t>«Уголок здоровья»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spc="300" dirty="0" smtClean="0">
              <a:ln w="24500" cmpd="dbl"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anose="02050604050505020204" pitchFamily="18" charset="0"/>
              <a:cs typeface="Browallia New" panose="020B0604020202020204" pitchFamily="34" charset="-34"/>
            </a:rPr>
            <a:t>в с. Талашкино Смоленского района</a:t>
          </a:r>
          <a:endParaRPr lang="ru-RU" sz="2200" i="1" kern="1200" dirty="0">
            <a:solidFill>
              <a:srgbClr val="FFFF00"/>
            </a:solidFill>
            <a:latin typeface="Bookman Old Style" panose="02050604050505020204" pitchFamily="18" charset="0"/>
            <a:cs typeface="Browallia New" panose="020B0604020202020204" pitchFamily="34" charset="-34"/>
          </a:endParaRPr>
        </a:p>
      </dsp:txBody>
      <dsp:txXfrm rot="10800000">
        <a:off x="1890683" y="36204"/>
        <a:ext cx="6954775" cy="1644049"/>
      </dsp:txXfrm>
    </dsp:sp>
    <dsp:sp modelId="{9AD86F43-8883-4F26-9B30-2E404EB5F09C}">
      <dsp:nvSpPr>
        <dsp:cNvPr id="0" name=""/>
        <dsp:cNvSpPr/>
      </dsp:nvSpPr>
      <dsp:spPr>
        <a:xfrm>
          <a:off x="4989" y="141803"/>
          <a:ext cx="1391356" cy="15606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42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anchor="ctr" anchorCtr="0">
            <a:spAutoFit/>
          </a:bodyPr>
          <a:lstStyle/>
          <a:p>
            <a:pPr algn="ctr"/>
            <a:endParaRPr lang="ru-RU" sz="2800" b="1" cap="none" spc="3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0288563"/>
              </p:ext>
            </p:extLst>
          </p:nvPr>
        </p:nvGraphicFramePr>
        <p:xfrm>
          <a:off x="142844" y="0"/>
          <a:ext cx="9001156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2" y="3145268"/>
            <a:ext cx="4138258" cy="2909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67" y="2895266"/>
            <a:ext cx="3206899" cy="3410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4/46/Chur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6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178715"/>
            <a:ext cx="66247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pPr algn="just"/>
            <a:r>
              <a:rPr lang="ru-RU" sz="1200" b="1" dirty="0" smtClean="0"/>
              <a:t>                                                В </a:t>
            </a:r>
            <a:r>
              <a:rPr lang="ru-RU" sz="1200" b="1" dirty="0"/>
              <a:t>20 км к югу от Смоленска расположено с. Талашкино, где сохранилась  </a:t>
            </a:r>
            <a:r>
              <a:rPr lang="ru-RU" sz="1200" b="1" dirty="0" smtClean="0"/>
              <a:t>одна </a:t>
            </a:r>
            <a:r>
              <a:rPr lang="ru-RU" sz="1200" b="1" dirty="0"/>
              <a:t>из самых известных смоленских усадеб.  Имение М. К. </a:t>
            </a:r>
            <a:r>
              <a:rPr lang="ru-RU" sz="1200" b="1" dirty="0" err="1"/>
              <a:t>Тенишевой</a:t>
            </a:r>
            <a:r>
              <a:rPr lang="ru-RU" sz="1200" b="1" dirty="0"/>
              <a:t>, благодаря </a:t>
            </a:r>
            <a:r>
              <a:rPr lang="ru-RU" sz="1200" b="1" dirty="0" smtClean="0"/>
              <a:t>ее подвижнической </a:t>
            </a:r>
            <a:r>
              <a:rPr lang="ru-RU" sz="1200" b="1" dirty="0"/>
              <a:t>деятельности,  стало в свое время  выдающимся культурным центром России. Всю свою жизнь известная меценатка пропагандировала русское народное искус­ство. Она организовывала художественные выставки в России и за границей, создала в Талашкине единственный в то время Музей русского прикладного искусства, сама профессионально занималась пением и живописью, изучала технику </a:t>
            </a:r>
            <a:r>
              <a:rPr lang="ru-RU" sz="1200" b="1" dirty="0" smtClean="0"/>
              <a:t>эмали.</a:t>
            </a:r>
          </a:p>
          <a:p>
            <a:pPr algn="just"/>
            <a:r>
              <a:rPr lang="ru-RU" sz="1200" b="1" dirty="0"/>
              <a:t> </a:t>
            </a:r>
            <a:r>
              <a:rPr lang="ru-RU" sz="1200" b="1" dirty="0" smtClean="0"/>
              <a:t>              Княгиня </a:t>
            </a:r>
            <a:r>
              <a:rPr lang="ru-RU" sz="1200" b="1" dirty="0"/>
              <a:t>превратила Талашкино в крупную промышленно-экономическую усадьбу с огромным комплексом хозяй­ственных построек, занимавших ее основную </a:t>
            </a:r>
            <a:r>
              <a:rPr lang="ru-RU" sz="1200" b="1" dirty="0" smtClean="0"/>
              <a:t>часть.</a:t>
            </a:r>
          </a:p>
          <a:p>
            <a:pPr algn="just"/>
            <a:r>
              <a:rPr lang="ru-RU" sz="1200" b="1" dirty="0"/>
              <a:t> </a:t>
            </a:r>
            <a:r>
              <a:rPr lang="ru-RU" sz="1200" b="1" dirty="0" smtClean="0"/>
              <a:t>              Художественная </a:t>
            </a:r>
            <a:r>
              <a:rPr lang="ru-RU" sz="1200" b="1" dirty="0"/>
              <a:t>атмосфера Талашкина привлекала мно­гих видных художников и деятелей искусства. Их перечень огромен. Здесь бывали И. Е. Репин, М. А. Врубель, Александр и Альберт Бенуа, Н. К. Рерих, К. А. Коровин, С. В. Малютин, И. Я. </a:t>
            </a:r>
            <a:r>
              <a:rPr lang="ru-RU" sz="1200" b="1" dirty="0" err="1"/>
              <a:t>Билибин</a:t>
            </a:r>
            <a:r>
              <a:rPr lang="ru-RU" sz="1200" b="1" dirty="0"/>
              <a:t>, И. Ф. Стравинский, Ф. И. Шаляпин, В. М. Васне­цов, М. В. Нестеров, В. Н. Серов, А. Я. Головин, С. К. Маков­ский, С. П. Дягилев, В. В. Андреев, В. Д. Поленов, Л. В. Соби­нов, А. А. Блок и многие </a:t>
            </a:r>
            <a:r>
              <a:rPr lang="ru-RU" sz="1200" b="1" dirty="0" smtClean="0"/>
              <a:t>другие.</a:t>
            </a:r>
          </a:p>
          <a:p>
            <a:pPr algn="just"/>
            <a:r>
              <a:rPr lang="ru-RU" sz="1200" b="1" dirty="0"/>
              <a:t> </a:t>
            </a:r>
            <a:r>
              <a:rPr lang="ru-RU" sz="1200" b="1" dirty="0" smtClean="0"/>
              <a:t>             Привлечение </a:t>
            </a:r>
            <a:r>
              <a:rPr lang="ru-RU" sz="1200" b="1" dirty="0"/>
              <a:t>населения к занятию физической культурой и спортом, здоровому образу жизни всегда было и остается приоритетной задачей любого государства. К числу приоритетных направлений развития, в частности, относятся вовлечение граждан, прежде всего, детей и молодежи, к занятию физкультурой и массовым спортом, повышение доступности спортивных объектов для населения. Однако, только повышение доступности спортивных объектов недостаточно, важно популяризировать саму необходимость регулярного занятия физической культурой.	</a:t>
            </a:r>
            <a:endParaRPr lang="ru-RU" sz="1200" b="1" dirty="0" smtClean="0"/>
          </a:p>
          <a:p>
            <a:pPr algn="just"/>
            <a:r>
              <a:rPr lang="ru-RU" sz="1200" b="1" dirty="0"/>
              <a:t> </a:t>
            </a:r>
            <a:r>
              <a:rPr lang="ru-RU" sz="1200" b="1" dirty="0" smtClean="0"/>
              <a:t>              В </a:t>
            </a:r>
            <a:r>
              <a:rPr lang="ru-RU" sz="1200" b="1" dirty="0"/>
              <a:t>1990 году было построено здание спортивного комплекса «Олимп». Работали секции борьбы, тенниса, баскетбола, волейбола, лыжная. Работал тренажерный зал, сауна с бассейном. Занятия вели опытные тренеры. 	</a:t>
            </a:r>
            <a:endParaRPr lang="ru-RU" sz="1200" b="1" dirty="0" smtClean="0"/>
          </a:p>
          <a:p>
            <a:pPr algn="just"/>
            <a:r>
              <a:rPr lang="ru-RU" sz="1200" b="1" dirty="0"/>
              <a:t> </a:t>
            </a:r>
            <a:r>
              <a:rPr lang="ru-RU" sz="1200" b="1" dirty="0" smtClean="0"/>
              <a:t>               Хороших </a:t>
            </a:r>
            <a:r>
              <a:rPr lang="ru-RU" sz="1200" b="1" dirty="0"/>
              <a:t>результатов добились жители с. Талашкино.</a:t>
            </a:r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655495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  <a:bevelB w="38100" h="38100" prst="convex"/>
            </a:sp3d>
          </a:bodyPr>
          <a:lstStyle/>
          <a:p>
            <a:r>
              <a:rPr lang="ru-RU" sz="2800" i="1" dirty="0" smtClean="0">
                <a:solidFill>
                  <a:srgbClr val="993300"/>
                </a:solidFill>
                <a:latin typeface="+mj-lt"/>
              </a:rPr>
              <a:t>ИСТОРИЧЕСКАЯ СПРАВКА</a:t>
            </a:r>
            <a:endParaRPr lang="ru-RU" sz="2800" i="1" dirty="0">
              <a:solidFill>
                <a:srgbClr val="9933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0" y="1772816"/>
            <a:ext cx="3888432" cy="5085184"/>
          </a:xfrm>
          <a:prstGeom prst="foldedCorner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 smtClean="0"/>
              <a:t>      Самыми </a:t>
            </a:r>
            <a:r>
              <a:rPr lang="ru-RU" dirty="0"/>
              <a:t>актуальными вопросами на нашей территории были и остаются те, которые направлены на повышение качества уровня жизни населения, создания для них максимально комфортных условий, формирование и укрепление духовно-нравственных ценностей и гражданской активности населения. </a:t>
            </a:r>
            <a:r>
              <a:rPr lang="ru-RU" dirty="0" smtClean="0"/>
              <a:t>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На </a:t>
            </a:r>
            <a:r>
              <a:rPr lang="ru-RU" dirty="0"/>
              <a:t>территории села созданы условия для организации культурного досуга жителей: работают СДК Талашкино, библиотека, где ежедневно проводятся мероприятия для любых возрастов, созданы клубы и кружки по интересам.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5364088" y="2636912"/>
            <a:ext cx="3672408" cy="4104456"/>
          </a:xfrm>
          <a:prstGeom prst="foldedCorner">
            <a:avLst/>
          </a:prstGeom>
          <a:solidFill>
            <a:srgbClr val="0070C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just"/>
            <a:r>
              <a:rPr lang="ru-RU" dirty="0" smtClean="0"/>
              <a:t>        На </a:t>
            </a:r>
            <a:r>
              <a:rPr lang="ru-RU" dirty="0"/>
              <a:t>сходе граждан жителями села была выдвинута инициатива, обустроить спортивную площадку с </a:t>
            </a:r>
            <a:r>
              <a:rPr lang="ru-RU" dirty="0" err="1"/>
              <a:t>воркаутом</a:t>
            </a:r>
            <a:r>
              <a:rPr lang="ru-RU" dirty="0"/>
              <a:t>. Данный уникальный проект направлен на решение проблемы отсутствия, в селе спортивной площадки предназначенной для занятий спортом жителей села. Реализация проекта организовать досуг детей и взрослых, устранит недостаток двигательной активности. 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6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onstola_ru_221073_1280x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Круглая лента лицом вниз 2"/>
          <p:cNvSpPr/>
          <p:nvPr/>
        </p:nvSpPr>
        <p:spPr>
          <a:xfrm>
            <a:off x="214282" y="44624"/>
            <a:ext cx="8643998" cy="1656184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lvl="0" algn="ctr"/>
            <a:r>
              <a:rPr lang="ru-RU" b="1" i="1" spc="300" dirty="0">
                <a:ln w="24500" cmpd="dbl"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cs typeface="Browallia New" panose="020B0604020202020204" pitchFamily="34" charset="-34"/>
              </a:rPr>
              <a:t>Спортивная площадка </a:t>
            </a:r>
          </a:p>
          <a:p>
            <a:pPr lvl="0" algn="ctr"/>
            <a:r>
              <a:rPr lang="ru-RU" b="1" i="1" spc="300" dirty="0">
                <a:ln w="24500" cmpd="dbl"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cs typeface="Browallia New" panose="020B0604020202020204" pitchFamily="34" charset="-34"/>
              </a:rPr>
              <a:t>«Уголок здоровья» </a:t>
            </a:r>
          </a:p>
          <a:p>
            <a:pPr lvl="0" algn="ctr"/>
            <a:r>
              <a:rPr lang="ru-RU" b="1" i="1" spc="300" dirty="0">
                <a:ln w="24500" cmpd="dbl"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cs typeface="Browallia New" panose="020B0604020202020204" pitchFamily="34" charset="-34"/>
              </a:rPr>
              <a:t>в с. Талашкино Смоленского района</a:t>
            </a:r>
            <a:endParaRPr lang="ru-RU" i="1" dirty="0">
              <a:solidFill>
                <a:srgbClr val="FFFF00"/>
              </a:solidFill>
              <a:latin typeface="Bookman Old Style" panose="02050604050505020204" pitchFamily="18" charset="0"/>
              <a:cs typeface="Browallia New" panose="020B0604020202020204" pitchFamily="34" charset="-34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07593271"/>
              </p:ext>
            </p:extLst>
          </p:nvPr>
        </p:nvGraphicFramePr>
        <p:xfrm>
          <a:off x="971600" y="2492896"/>
          <a:ext cx="70485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84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6248" y="1285860"/>
            <a:ext cx="47057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4021" y="357166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i="1" cap="none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73736084"/>
              </p:ext>
            </p:extLst>
          </p:nvPr>
        </p:nvGraphicFramePr>
        <p:xfrm>
          <a:off x="395536" y="188640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7787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64887990"/>
              </p:ext>
            </p:extLst>
          </p:nvPr>
        </p:nvGraphicFramePr>
        <p:xfrm>
          <a:off x="-468560" y="260648"/>
          <a:ext cx="7888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4" y="0"/>
            <a:ext cx="345073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2280"/>
            <a:ext cx="4067944" cy="6860280"/>
          </a:xfrm>
          <a:prstGeom prst="rect">
            <a:avLst/>
          </a:prstGeom>
        </p:spPr>
      </p:pic>
      <p:sp>
        <p:nvSpPr>
          <p:cNvPr id="8" name="Выгнутая вправо стрелка 7"/>
          <p:cNvSpPr/>
          <p:nvPr/>
        </p:nvSpPr>
        <p:spPr>
          <a:xfrm>
            <a:off x="3491880" y="836712"/>
            <a:ext cx="1440160" cy="15841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491880" y="3429000"/>
            <a:ext cx="1440160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ПОСЛЕ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-243408"/>
            <a:ext cx="850112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cap="none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i="1" cap="none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</a:t>
            </a:r>
            <a:endParaRPr lang="ru-RU" sz="6600" b="1" i="1" cap="none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567</TotalTime>
  <Words>289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Browallia New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e_glv</dc:creator>
  <cp:lastModifiedBy>Smeta-gkh</cp:lastModifiedBy>
  <cp:revision>64</cp:revision>
  <dcterms:created xsi:type="dcterms:W3CDTF">2021-02-17T06:41:54Z</dcterms:created>
  <dcterms:modified xsi:type="dcterms:W3CDTF">2024-03-19T14:02:45Z</dcterms:modified>
</cp:coreProperties>
</file>